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6"/>
  </p:notesMasterIdLst>
  <p:sldIdLst>
    <p:sldId id="263" r:id="rId6"/>
    <p:sldId id="262" r:id="rId7"/>
    <p:sldId id="290" r:id="rId8"/>
    <p:sldId id="291" r:id="rId9"/>
    <p:sldId id="300" r:id="rId10"/>
    <p:sldId id="301" r:id="rId11"/>
    <p:sldId id="292" r:id="rId12"/>
    <p:sldId id="297" r:id="rId13"/>
    <p:sldId id="299" r:id="rId14"/>
    <p:sldId id="2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DB97"/>
    <a:srgbClr val="990033"/>
    <a:srgbClr val="0070C0"/>
    <a:srgbClr val="7030A0"/>
    <a:srgbClr val="000000"/>
    <a:srgbClr val="FF0066"/>
    <a:srgbClr val="3F3F3F"/>
    <a:srgbClr val="B889DB"/>
    <a:srgbClr val="FF89B9"/>
    <a:srgbClr val="FF7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98FC8-5940-4DDF-9EE4-1C72BC200B1A}" v="481" dt="2023-03-27T10:04:46.367"/>
    <p1510:client id="{1C8DC2EB-AF46-4F52-B6CA-8B57755B8EE1}" v="9" dt="2023-03-27T05:57:31.056"/>
    <p1510:client id="{7E66A623-2D72-40D3-BD71-1441E6655193}" v="2" dt="2023-03-27T06:45:08.994"/>
    <p1510:client id="{A1759505-A24B-4006-8628-D210584700CD}" v="311" dt="2023-03-27T08:42:05.427"/>
    <p1510:client id="{B713874C-60F3-46F0-9D79-5674FC6C74A0}" v="205" dt="2023-03-27T10:10:56.654"/>
    <p1510:client id="{CA75FA7D-147F-42BB-9B44-3FB7C29800F4}" v="856" dt="2023-03-27T03:29:55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ZAZ ISHAQUE" userId="92bfccbb-3ecf-41b1-bdd2-e3d4443193a1" providerId="ADAL" clId="{1F397E47-5EFD-4A4B-AC81-CE3838F70F3B}"/>
    <pc:docChg chg="modSld">
      <pc:chgData name="IZAZ ISHAQUE" userId="92bfccbb-3ecf-41b1-bdd2-e3d4443193a1" providerId="ADAL" clId="{1F397E47-5EFD-4A4B-AC81-CE3838F70F3B}" dt="2023-03-24T08:13:12.329" v="13" actId="20577"/>
      <pc:docMkLst>
        <pc:docMk/>
      </pc:docMkLst>
      <pc:sldChg chg="modSp mod">
        <pc:chgData name="IZAZ ISHAQUE" userId="92bfccbb-3ecf-41b1-bdd2-e3d4443193a1" providerId="ADAL" clId="{1F397E47-5EFD-4A4B-AC81-CE3838F70F3B}" dt="2023-03-24T08:13:12.329" v="13" actId="20577"/>
        <pc:sldMkLst>
          <pc:docMk/>
          <pc:sldMk cId="2411889083" sldId="292"/>
        </pc:sldMkLst>
        <pc:spChg chg="mod">
          <ac:chgData name="IZAZ ISHAQUE" userId="92bfccbb-3ecf-41b1-bdd2-e3d4443193a1" providerId="ADAL" clId="{1F397E47-5EFD-4A4B-AC81-CE3838F70F3B}" dt="2023-03-24T08:13:12.329" v="13" actId="20577"/>
          <ac:spMkLst>
            <pc:docMk/>
            <pc:sldMk cId="2411889083" sldId="292"/>
            <ac:spMk id="2" creationId="{2953A3FD-190B-7566-3857-8910A93E968B}"/>
          </ac:spMkLst>
        </pc:spChg>
      </pc:sldChg>
    </pc:docChg>
  </pc:docChgLst>
  <pc:docChgLst>
    <pc:chgData name="JANVI GUPTA" userId="2f599c1b-e2ad-4510-861e-1e47487bfef6" providerId="ADAL" clId="{45EF6260-7B07-544D-8886-BBA61291DF71}"/>
    <pc:docChg chg="modSld">
      <pc:chgData name="JANVI GUPTA" userId="2f599c1b-e2ad-4510-861e-1e47487bfef6" providerId="ADAL" clId="{45EF6260-7B07-544D-8886-BBA61291DF71}" dt="2023-03-27T06:47:28.544" v="113" actId="20577"/>
      <pc:docMkLst>
        <pc:docMk/>
      </pc:docMkLst>
      <pc:sldChg chg="modSp mod">
        <pc:chgData name="JANVI GUPTA" userId="2f599c1b-e2ad-4510-861e-1e47487bfef6" providerId="ADAL" clId="{45EF6260-7B07-544D-8886-BBA61291DF71}" dt="2023-03-27T06:47:28.544" v="113" actId="20577"/>
        <pc:sldMkLst>
          <pc:docMk/>
          <pc:sldMk cId="2411889083" sldId="292"/>
        </pc:sldMkLst>
        <pc:spChg chg="mod">
          <ac:chgData name="JANVI GUPTA" userId="2f599c1b-e2ad-4510-861e-1e47487bfef6" providerId="ADAL" clId="{45EF6260-7B07-544D-8886-BBA61291DF71}" dt="2023-03-27T06:47:28.544" v="113" actId="20577"/>
          <ac:spMkLst>
            <pc:docMk/>
            <pc:sldMk cId="2411889083" sldId="292"/>
            <ac:spMk id="4" creationId="{E89F7EF8-2951-3CBD-8067-E8F451472E00}"/>
          </ac:spMkLst>
        </pc:spChg>
      </pc:sldChg>
    </pc:docChg>
  </pc:docChgLst>
  <pc:docChgLst>
    <pc:chgData name="VINIT KARUNAKAR SHETTY" userId="S::vkshetty@deakin.edu.au::ee7e625f-cea0-41e0-b40c-5fed17a0a254" providerId="AD" clId="Web-{83877A25-F304-4431-8E70-EC5B98D7A8DA}"/>
    <pc:docChg chg="modSld">
      <pc:chgData name="VINIT KARUNAKAR SHETTY" userId="S::vkshetty@deakin.edu.au::ee7e625f-cea0-41e0-b40c-5fed17a0a254" providerId="AD" clId="Web-{83877A25-F304-4431-8E70-EC5B98D7A8DA}" dt="2023-03-23T08:49:19.436" v="11" actId="20577"/>
      <pc:docMkLst>
        <pc:docMk/>
      </pc:docMkLst>
      <pc:sldChg chg="modSp">
        <pc:chgData name="VINIT KARUNAKAR SHETTY" userId="S::vkshetty@deakin.edu.au::ee7e625f-cea0-41e0-b40c-5fed17a0a254" providerId="AD" clId="Web-{83877A25-F304-4431-8E70-EC5B98D7A8DA}" dt="2023-03-23T08:49:19.436" v="11" actId="20577"/>
        <pc:sldMkLst>
          <pc:docMk/>
          <pc:sldMk cId="1623393353" sldId="295"/>
        </pc:sldMkLst>
        <pc:spChg chg="mod">
          <ac:chgData name="VINIT KARUNAKAR SHETTY" userId="S::vkshetty@deakin.edu.au::ee7e625f-cea0-41e0-b40c-5fed17a0a254" providerId="AD" clId="Web-{83877A25-F304-4431-8E70-EC5B98D7A8DA}" dt="2023-03-23T08:49:19.436" v="11" actId="20577"/>
          <ac:spMkLst>
            <pc:docMk/>
            <pc:sldMk cId="1623393353" sldId="295"/>
            <ac:spMk id="11" creationId="{A4029A64-FD2B-7027-02A8-7521616AFBD3}"/>
          </ac:spMkLst>
        </pc:spChg>
      </pc:sldChg>
    </pc:docChg>
  </pc:docChgLst>
  <pc:docChgLst>
    <pc:chgData name="MICK WIEDERMANN" userId="S::mwiedermann@deakin.edu.au::733121dc-a13d-43f5-9808-29174cf60ca8" providerId="AD" clId="Web-{7E66A623-2D72-40D3-BD71-1441E6655193}"/>
    <pc:docChg chg="delSld">
      <pc:chgData name="MICK WIEDERMANN" userId="S::mwiedermann@deakin.edu.au::733121dc-a13d-43f5-9808-29174cf60ca8" providerId="AD" clId="Web-{7E66A623-2D72-40D3-BD71-1441E6655193}" dt="2023-03-27T06:45:08.994" v="1"/>
      <pc:docMkLst>
        <pc:docMk/>
      </pc:docMkLst>
      <pc:sldChg chg="del">
        <pc:chgData name="MICK WIEDERMANN" userId="S::mwiedermann@deakin.edu.au::733121dc-a13d-43f5-9808-29174cf60ca8" providerId="AD" clId="Web-{7E66A623-2D72-40D3-BD71-1441E6655193}" dt="2023-03-27T06:45:08.994" v="1"/>
        <pc:sldMkLst>
          <pc:docMk/>
          <pc:sldMk cId="1623393353" sldId="295"/>
        </pc:sldMkLst>
      </pc:sldChg>
      <pc:sldChg chg="del">
        <pc:chgData name="MICK WIEDERMANN" userId="S::mwiedermann@deakin.edu.au::733121dc-a13d-43f5-9808-29174cf60ca8" providerId="AD" clId="Web-{7E66A623-2D72-40D3-BD71-1441E6655193}" dt="2023-03-27T06:45:03.962" v="0"/>
        <pc:sldMkLst>
          <pc:docMk/>
          <pc:sldMk cId="2226837453" sldId="296"/>
        </pc:sldMkLst>
      </pc:sldChg>
    </pc:docChg>
  </pc:docChgLst>
  <pc:docChgLst>
    <pc:chgData name="MAYANK VERMA" userId="S::vermama@deakin.edu.au::520fed52-75a0-41cd-a7f0-a455dd24e51e" providerId="AD" clId="Web-{A72DE6B4-927B-454B-9500-2BC0FBAF6135}"/>
    <pc:docChg chg="modSld">
      <pc:chgData name="MAYANK VERMA" userId="S::vermama@deakin.edu.au::520fed52-75a0-41cd-a7f0-a455dd24e51e" providerId="AD" clId="Web-{A72DE6B4-927B-454B-9500-2BC0FBAF6135}" dt="2023-03-25T10:15:36.254" v="8" actId="1076"/>
      <pc:docMkLst>
        <pc:docMk/>
      </pc:docMkLst>
      <pc:sldChg chg="modSp">
        <pc:chgData name="MAYANK VERMA" userId="S::vermama@deakin.edu.au::520fed52-75a0-41cd-a7f0-a455dd24e51e" providerId="AD" clId="Web-{A72DE6B4-927B-454B-9500-2BC0FBAF6135}" dt="2023-03-25T10:15:36.254" v="8" actId="1076"/>
        <pc:sldMkLst>
          <pc:docMk/>
          <pc:sldMk cId="1732246998" sldId="294"/>
        </pc:sldMkLst>
        <pc:spChg chg="mod">
          <ac:chgData name="MAYANK VERMA" userId="S::vermama@deakin.edu.au::520fed52-75a0-41cd-a7f0-a455dd24e51e" providerId="AD" clId="Web-{A72DE6B4-927B-454B-9500-2BC0FBAF6135}" dt="2023-03-25T10:13:42.783" v="7" actId="20577"/>
          <ac:spMkLst>
            <pc:docMk/>
            <pc:sldMk cId="1732246998" sldId="294"/>
            <ac:spMk id="5" creationId="{44055B56-7556-45E5-B7C0-01F591BC08B3}"/>
          </ac:spMkLst>
        </pc:spChg>
        <pc:spChg chg="mod">
          <ac:chgData name="MAYANK VERMA" userId="S::vermama@deakin.edu.au::520fed52-75a0-41cd-a7f0-a455dd24e51e" providerId="AD" clId="Web-{A72DE6B4-927B-454B-9500-2BC0FBAF6135}" dt="2023-03-25T10:13:15.048" v="3" actId="14100"/>
          <ac:spMkLst>
            <pc:docMk/>
            <pc:sldMk cId="1732246998" sldId="294"/>
            <ac:spMk id="7" creationId="{8D45CB47-9E5E-3FEE-7802-FFA344B3E340}"/>
          </ac:spMkLst>
        </pc:spChg>
        <pc:picChg chg="mod">
          <ac:chgData name="MAYANK VERMA" userId="S::vermama@deakin.edu.au::520fed52-75a0-41cd-a7f0-a455dd24e51e" providerId="AD" clId="Web-{A72DE6B4-927B-454B-9500-2BC0FBAF6135}" dt="2023-03-25T10:15:36.254" v="8" actId="1076"/>
          <ac:picMkLst>
            <pc:docMk/>
            <pc:sldMk cId="1732246998" sldId="294"/>
            <ac:picMk id="6" creationId="{4E87B93B-D215-4DE9-B5EC-7DE2BBDB45D4}"/>
          </ac:picMkLst>
        </pc:picChg>
      </pc:sldChg>
    </pc:docChg>
  </pc:docChgLst>
  <pc:docChgLst>
    <pc:chgData name="MICK WIEDERMANN" userId="S::mwiedermann@deakin.edu.au::733121dc-a13d-43f5-9808-29174cf60ca8" providerId="AD" clId="Web-{052C54C8-931D-440D-86D8-806EBB9EF16E}"/>
    <pc:docChg chg="addSld delSld modSld">
      <pc:chgData name="MICK WIEDERMANN" userId="S::mwiedermann@deakin.edu.au::733121dc-a13d-43f5-9808-29174cf60ca8" providerId="AD" clId="Web-{052C54C8-931D-440D-86D8-806EBB9EF16E}" dt="2023-03-24T22:41:20.364" v="540" actId="1076"/>
      <pc:docMkLst>
        <pc:docMk/>
      </pc:docMkLst>
      <pc:sldChg chg="modSp add del">
        <pc:chgData name="MICK WIEDERMANN" userId="S::mwiedermann@deakin.edu.au::733121dc-a13d-43f5-9808-29174cf60ca8" providerId="AD" clId="Web-{052C54C8-931D-440D-86D8-806EBB9EF16E}" dt="2023-03-24T22:23:43.376" v="256" actId="20577"/>
        <pc:sldMkLst>
          <pc:docMk/>
          <pc:sldMk cId="425289064" sldId="262"/>
        </pc:sldMkLst>
        <pc:spChg chg="mod">
          <ac:chgData name="MICK WIEDERMANN" userId="S::mwiedermann@deakin.edu.au::733121dc-a13d-43f5-9808-29174cf60ca8" providerId="AD" clId="Web-{052C54C8-931D-440D-86D8-806EBB9EF16E}" dt="2023-03-24T22:23:43.376" v="256" actId="20577"/>
          <ac:spMkLst>
            <pc:docMk/>
            <pc:sldMk cId="425289064" sldId="262"/>
            <ac:spMk id="4" creationId="{A77CA6C5-1E2F-4500-85D4-FD7220B9DEC1}"/>
          </ac:spMkLst>
        </pc:spChg>
        <pc:spChg chg="mod">
          <ac:chgData name="MICK WIEDERMANN" userId="S::mwiedermann@deakin.edu.au::733121dc-a13d-43f5-9808-29174cf60ca8" providerId="AD" clId="Web-{052C54C8-931D-440D-86D8-806EBB9EF16E}" dt="2023-03-24T22:14:30.869" v="40" actId="1076"/>
          <ac:spMkLst>
            <pc:docMk/>
            <pc:sldMk cId="425289064" sldId="262"/>
            <ac:spMk id="5" creationId="{44055B56-7556-45E5-B7C0-01F591BC08B3}"/>
          </ac:spMkLst>
        </pc:spChg>
      </pc:sldChg>
      <pc:sldChg chg="modSp">
        <pc:chgData name="MICK WIEDERMANN" userId="S::mwiedermann@deakin.edu.au::733121dc-a13d-43f5-9808-29174cf60ca8" providerId="AD" clId="Web-{052C54C8-931D-440D-86D8-806EBB9EF16E}" dt="2023-03-24T22:13:00.836" v="19" actId="20577"/>
        <pc:sldMkLst>
          <pc:docMk/>
          <pc:sldMk cId="841944758" sldId="263"/>
        </pc:sldMkLst>
        <pc:spChg chg="mod">
          <ac:chgData name="MICK WIEDERMANN" userId="S::mwiedermann@deakin.edu.au::733121dc-a13d-43f5-9808-29174cf60ca8" providerId="AD" clId="Web-{052C54C8-931D-440D-86D8-806EBB9EF16E}" dt="2023-03-24T22:12:39.804" v="7" actId="20577"/>
          <ac:spMkLst>
            <pc:docMk/>
            <pc:sldMk cId="841944758" sldId="263"/>
            <ac:spMk id="3" creationId="{A9707029-217A-483B-A7FD-E4F04DDB0F8D}"/>
          </ac:spMkLst>
        </pc:spChg>
        <pc:spChg chg="mod">
          <ac:chgData name="MICK WIEDERMANN" userId="S::mwiedermann@deakin.edu.au::733121dc-a13d-43f5-9808-29174cf60ca8" providerId="AD" clId="Web-{052C54C8-931D-440D-86D8-806EBB9EF16E}" dt="2023-03-24T22:13:00.836" v="19" actId="20577"/>
          <ac:spMkLst>
            <pc:docMk/>
            <pc:sldMk cId="841944758" sldId="263"/>
            <ac:spMk id="9" creationId="{35717A94-B1F3-445A-AEF9-0BDC898DB4BB}"/>
          </ac:spMkLst>
        </pc:spChg>
      </pc:sldChg>
      <pc:sldChg chg="modSp">
        <pc:chgData name="MICK WIEDERMANN" userId="S::mwiedermann@deakin.edu.au::733121dc-a13d-43f5-9808-29174cf60ca8" providerId="AD" clId="Web-{052C54C8-931D-440D-86D8-806EBB9EF16E}" dt="2023-03-24T22:14:03.478" v="35" actId="20577"/>
        <pc:sldMkLst>
          <pc:docMk/>
          <pc:sldMk cId="3252318278" sldId="291"/>
        </pc:sldMkLst>
        <pc:spChg chg="mod">
          <ac:chgData name="MICK WIEDERMANN" userId="S::mwiedermann@deakin.edu.au::733121dc-a13d-43f5-9808-29174cf60ca8" providerId="AD" clId="Web-{052C54C8-931D-440D-86D8-806EBB9EF16E}" dt="2023-03-24T22:14:03.478" v="35" actId="20577"/>
          <ac:spMkLst>
            <pc:docMk/>
            <pc:sldMk cId="3252318278" sldId="291"/>
            <ac:spMk id="3" creationId="{288260C8-18A1-B40D-F847-AE44F211224F}"/>
          </ac:spMkLst>
        </pc:spChg>
      </pc:sldChg>
      <pc:sldChg chg="addSp delSp modSp">
        <pc:chgData name="MICK WIEDERMANN" userId="S::mwiedermann@deakin.edu.au::733121dc-a13d-43f5-9808-29174cf60ca8" providerId="AD" clId="Web-{052C54C8-931D-440D-86D8-806EBB9EF16E}" dt="2023-03-24T22:41:06.051" v="539" actId="20577"/>
        <pc:sldMkLst>
          <pc:docMk/>
          <pc:sldMk cId="2281767248" sldId="293"/>
        </pc:sldMkLst>
        <pc:spChg chg="del">
          <ac:chgData name="MICK WIEDERMANN" userId="S::mwiedermann@deakin.edu.au::733121dc-a13d-43f5-9808-29174cf60ca8" providerId="AD" clId="Web-{052C54C8-931D-440D-86D8-806EBB9EF16E}" dt="2023-03-24T22:40:54.269" v="535"/>
          <ac:spMkLst>
            <pc:docMk/>
            <pc:sldMk cId="2281767248" sldId="293"/>
            <ac:spMk id="2" creationId="{87127D2B-9D8A-45D3-7A25-95D0D04E3C42}"/>
          </ac:spMkLst>
        </pc:spChg>
        <pc:spChg chg="add mod">
          <ac:chgData name="MICK WIEDERMANN" userId="S::mwiedermann@deakin.edu.au::733121dc-a13d-43f5-9808-29174cf60ca8" providerId="AD" clId="Web-{052C54C8-931D-440D-86D8-806EBB9EF16E}" dt="2023-03-24T22:41:06.051" v="539" actId="20577"/>
          <ac:spMkLst>
            <pc:docMk/>
            <pc:sldMk cId="2281767248" sldId="293"/>
            <ac:spMk id="4" creationId="{8AEAD567-9209-4950-AA9E-BB64C8B47313}"/>
          </ac:spMkLst>
        </pc:spChg>
        <pc:spChg chg="mod">
          <ac:chgData name="MICK WIEDERMANN" userId="S::mwiedermann@deakin.edu.au::733121dc-a13d-43f5-9808-29174cf60ca8" providerId="AD" clId="Web-{052C54C8-931D-440D-86D8-806EBB9EF16E}" dt="2023-03-24T22:40:52.160" v="534" actId="20577"/>
          <ac:spMkLst>
            <pc:docMk/>
            <pc:sldMk cId="2281767248" sldId="293"/>
            <ac:spMk id="8" creationId="{7663297F-7F97-FCDF-EA6D-663F915BC08B}"/>
          </ac:spMkLst>
        </pc:spChg>
        <pc:spChg chg="del mod">
          <ac:chgData name="MICK WIEDERMANN" userId="S::mwiedermann@deakin.edu.au::733121dc-a13d-43f5-9808-29174cf60ca8" providerId="AD" clId="Web-{052C54C8-931D-440D-86D8-806EBB9EF16E}" dt="2023-03-24T22:40:59.051" v="537"/>
          <ac:spMkLst>
            <pc:docMk/>
            <pc:sldMk cId="2281767248" sldId="293"/>
            <ac:spMk id="19" creationId="{07D93860-2501-BC5D-C54D-0B901D1DFEDE}"/>
          </ac:spMkLst>
        </pc:spChg>
      </pc:sldChg>
      <pc:sldChg chg="modSp">
        <pc:chgData name="MICK WIEDERMANN" userId="S::mwiedermann@deakin.edu.au::733121dc-a13d-43f5-9808-29174cf60ca8" providerId="AD" clId="Web-{052C54C8-931D-440D-86D8-806EBB9EF16E}" dt="2023-03-24T22:39:57.752" v="533" actId="20577"/>
        <pc:sldMkLst>
          <pc:docMk/>
          <pc:sldMk cId="235897769" sldId="297"/>
        </pc:sldMkLst>
        <pc:spChg chg="mod">
          <ac:chgData name="MICK WIEDERMANN" userId="S::mwiedermann@deakin.edu.au::733121dc-a13d-43f5-9808-29174cf60ca8" providerId="AD" clId="Web-{052C54C8-931D-440D-86D8-806EBB9EF16E}" dt="2023-03-24T22:39:35.705" v="524" actId="1076"/>
          <ac:spMkLst>
            <pc:docMk/>
            <pc:sldMk cId="235897769" sldId="297"/>
            <ac:spMk id="2" creationId="{2953A3FD-190B-7566-3857-8910A93E968B}"/>
          </ac:spMkLst>
        </pc:spChg>
        <pc:spChg chg="mod">
          <ac:chgData name="MICK WIEDERMANN" userId="S::mwiedermann@deakin.edu.au::733121dc-a13d-43f5-9808-29174cf60ca8" providerId="AD" clId="Web-{052C54C8-931D-440D-86D8-806EBB9EF16E}" dt="2023-03-24T22:39:57.752" v="533" actId="20577"/>
          <ac:spMkLst>
            <pc:docMk/>
            <pc:sldMk cId="235897769" sldId="297"/>
            <ac:spMk id="10" creationId="{FF78CF9D-6432-AF1D-E318-C0F5ADC2E8F9}"/>
          </ac:spMkLst>
        </pc:spChg>
      </pc:sldChg>
      <pc:sldChg chg="modSp">
        <pc:chgData name="MICK WIEDERMANN" userId="S::mwiedermann@deakin.edu.au::733121dc-a13d-43f5-9808-29174cf60ca8" providerId="AD" clId="Web-{052C54C8-931D-440D-86D8-806EBB9EF16E}" dt="2023-03-24T22:41:20.364" v="540" actId="1076"/>
        <pc:sldMkLst>
          <pc:docMk/>
          <pc:sldMk cId="717657448" sldId="299"/>
        </pc:sldMkLst>
        <pc:spChg chg="mod">
          <ac:chgData name="MICK WIEDERMANN" userId="S::mwiedermann@deakin.edu.au::733121dc-a13d-43f5-9808-29174cf60ca8" providerId="AD" clId="Web-{052C54C8-931D-440D-86D8-806EBB9EF16E}" dt="2023-03-24T22:38:27.218" v="519" actId="14100"/>
          <ac:spMkLst>
            <pc:docMk/>
            <pc:sldMk cId="717657448" sldId="299"/>
            <ac:spMk id="2" creationId="{D36BD4D7-E067-ACA0-F80F-86AE3ACA9A75}"/>
          </ac:spMkLst>
        </pc:spChg>
        <pc:spChg chg="mod">
          <ac:chgData name="MICK WIEDERMANN" userId="S::mwiedermann@deakin.edu.au::733121dc-a13d-43f5-9808-29174cf60ca8" providerId="AD" clId="Web-{052C54C8-931D-440D-86D8-806EBB9EF16E}" dt="2023-03-24T22:41:20.364" v="540" actId="1076"/>
          <ac:spMkLst>
            <pc:docMk/>
            <pc:sldMk cId="717657448" sldId="299"/>
            <ac:spMk id="7" creationId="{1DFCAB85-F7D6-F21E-00D0-24355368CE5F}"/>
          </ac:spMkLst>
        </pc:spChg>
      </pc:sldChg>
    </pc:docChg>
  </pc:docChgLst>
  <pc:docChgLst>
    <pc:chgData name="MICK WIEDERMANN" userId="S::mwiedermann@deakin.edu.au::733121dc-a13d-43f5-9808-29174cf60ca8" providerId="AD" clId="Web-{E274099B-7FDB-40E9-9624-AE7D974B9899}"/>
    <pc:docChg chg="modSld">
      <pc:chgData name="MICK WIEDERMANN" userId="S::mwiedermann@deakin.edu.au::733121dc-a13d-43f5-9808-29174cf60ca8" providerId="AD" clId="Web-{E274099B-7FDB-40E9-9624-AE7D974B9899}" dt="2023-03-24T22:59:04.685" v="114" actId="20577"/>
      <pc:docMkLst>
        <pc:docMk/>
      </pc:docMkLst>
      <pc:sldChg chg="addSp delSp modSp">
        <pc:chgData name="MICK WIEDERMANN" userId="S::mwiedermann@deakin.edu.au::733121dc-a13d-43f5-9808-29174cf60ca8" providerId="AD" clId="Web-{E274099B-7FDB-40E9-9624-AE7D974B9899}" dt="2023-03-24T22:59:04.685" v="114" actId="20577"/>
        <pc:sldMkLst>
          <pc:docMk/>
          <pc:sldMk cId="717657448" sldId="299"/>
        </pc:sldMkLst>
        <pc:spChg chg="del">
          <ac:chgData name="MICK WIEDERMANN" userId="S::mwiedermann@deakin.edu.au::733121dc-a13d-43f5-9808-29174cf60ca8" providerId="AD" clId="Web-{E274099B-7FDB-40E9-9624-AE7D974B9899}" dt="2023-03-24T22:58:58.685" v="110"/>
          <ac:spMkLst>
            <pc:docMk/>
            <pc:sldMk cId="717657448" sldId="299"/>
            <ac:spMk id="3" creationId="{4980F126-2978-0B97-EE92-A03D29FCDCAA}"/>
          </ac:spMkLst>
        </pc:spChg>
        <pc:spChg chg="del">
          <ac:chgData name="MICK WIEDERMANN" userId="S::mwiedermann@deakin.edu.au::733121dc-a13d-43f5-9808-29174cf60ca8" providerId="AD" clId="Web-{E274099B-7FDB-40E9-9624-AE7D974B9899}" dt="2023-03-24T22:58:55.294" v="109"/>
          <ac:spMkLst>
            <pc:docMk/>
            <pc:sldMk cId="717657448" sldId="299"/>
            <ac:spMk id="6" creationId="{80AF491C-E5AA-46B9-A8C6-DF7680EDBE36}"/>
          </ac:spMkLst>
        </pc:spChg>
        <pc:spChg chg="mod">
          <ac:chgData name="MICK WIEDERMANN" userId="S::mwiedermann@deakin.edu.au::733121dc-a13d-43f5-9808-29174cf60ca8" providerId="AD" clId="Web-{E274099B-7FDB-40E9-9624-AE7D974B9899}" dt="2023-03-24T22:59:04.685" v="114" actId="20577"/>
          <ac:spMkLst>
            <pc:docMk/>
            <pc:sldMk cId="717657448" sldId="299"/>
            <ac:spMk id="7" creationId="{1DFCAB85-F7D6-F21E-00D0-24355368CE5F}"/>
          </ac:spMkLst>
        </pc:spChg>
        <pc:spChg chg="add mod">
          <ac:chgData name="MICK WIEDERMANN" userId="S::mwiedermann@deakin.edu.au::733121dc-a13d-43f5-9808-29174cf60ca8" providerId="AD" clId="Web-{E274099B-7FDB-40E9-9624-AE7D974B9899}" dt="2023-03-24T22:58:58.685" v="110"/>
          <ac:spMkLst>
            <pc:docMk/>
            <pc:sldMk cId="717657448" sldId="299"/>
            <ac:spMk id="9" creationId="{11E06C7B-09FE-337D-6955-8F3959B59800}"/>
          </ac:spMkLst>
        </pc:spChg>
      </pc:sldChg>
    </pc:docChg>
  </pc:docChgLst>
  <pc:docChgLst>
    <pc:chgData name="ANGIE HOLLINGWORTH" userId="S::ahollingworth@deakin.edu.au::ae839448-ddf5-4da3-810a-14cfcfd5ebea" providerId="AD" clId="Web-{13B98FC8-5940-4DDF-9EE4-1C72BC200B1A}"/>
    <pc:docChg chg="modSld">
      <pc:chgData name="ANGIE HOLLINGWORTH" userId="S::ahollingworth@deakin.edu.au::ae839448-ddf5-4da3-810a-14cfcfd5ebea" providerId="AD" clId="Web-{13B98FC8-5940-4DDF-9EE4-1C72BC200B1A}" dt="2023-03-27T10:04:46.367" v="262" actId="20577"/>
      <pc:docMkLst>
        <pc:docMk/>
      </pc:docMkLst>
      <pc:sldChg chg="addSp modSp">
        <pc:chgData name="ANGIE HOLLINGWORTH" userId="S::ahollingworth@deakin.edu.au::ae839448-ddf5-4da3-810a-14cfcfd5ebea" providerId="AD" clId="Web-{13B98FC8-5940-4DDF-9EE4-1C72BC200B1A}" dt="2023-03-27T09:57:01.905" v="2" actId="1076"/>
        <pc:sldMkLst>
          <pc:docMk/>
          <pc:sldMk cId="2383671306" sldId="300"/>
        </pc:sldMkLst>
        <pc:spChg chg="mod">
          <ac:chgData name="ANGIE HOLLINGWORTH" userId="S::ahollingworth@deakin.edu.au::ae839448-ddf5-4da3-810a-14cfcfd5ebea" providerId="AD" clId="Web-{13B98FC8-5940-4DDF-9EE4-1C72BC200B1A}" dt="2023-03-27T09:56:48.889" v="0" actId="1076"/>
          <ac:spMkLst>
            <pc:docMk/>
            <pc:sldMk cId="2383671306" sldId="300"/>
            <ac:spMk id="11" creationId="{A4029A64-FD2B-7027-02A8-7521616AFBD3}"/>
          </ac:spMkLst>
        </pc:spChg>
        <pc:grpChg chg="add mod">
          <ac:chgData name="ANGIE HOLLINGWORTH" userId="S::ahollingworth@deakin.edu.au::ae839448-ddf5-4da3-810a-14cfcfd5ebea" providerId="AD" clId="Web-{13B98FC8-5940-4DDF-9EE4-1C72BC200B1A}" dt="2023-03-27T09:57:01.905" v="2" actId="1076"/>
          <ac:grpSpMkLst>
            <pc:docMk/>
            <pc:sldMk cId="2383671306" sldId="300"/>
            <ac:grpSpMk id="2" creationId="{0962316E-88C7-4735-34DB-A9FF5E4542BD}"/>
          </ac:grpSpMkLst>
        </pc:grpChg>
      </pc:sldChg>
      <pc:sldChg chg="addSp delSp modSp">
        <pc:chgData name="ANGIE HOLLINGWORTH" userId="S::ahollingworth@deakin.edu.au::ae839448-ddf5-4da3-810a-14cfcfd5ebea" providerId="AD" clId="Web-{13B98FC8-5940-4DDF-9EE4-1C72BC200B1A}" dt="2023-03-27T10:04:46.367" v="262" actId="20577"/>
        <pc:sldMkLst>
          <pc:docMk/>
          <pc:sldMk cId="2181902220" sldId="301"/>
        </pc:sldMkLst>
        <pc:spChg chg="add mod">
          <ac:chgData name="ANGIE HOLLINGWORTH" userId="S::ahollingworth@deakin.edu.au::ae839448-ddf5-4da3-810a-14cfcfd5ebea" providerId="AD" clId="Web-{13B98FC8-5940-4DDF-9EE4-1C72BC200B1A}" dt="2023-03-27T10:04:46.367" v="262" actId="20577"/>
          <ac:spMkLst>
            <pc:docMk/>
            <pc:sldMk cId="2181902220" sldId="301"/>
            <ac:spMk id="8" creationId="{DBF8A9BB-34D8-0193-AAB8-B267B2C2A5CF}"/>
          </ac:spMkLst>
        </pc:spChg>
        <pc:spChg chg="mod">
          <ac:chgData name="ANGIE HOLLINGWORTH" userId="S::ahollingworth@deakin.edu.au::ae839448-ddf5-4da3-810a-14cfcfd5ebea" providerId="AD" clId="Web-{13B98FC8-5940-4DDF-9EE4-1C72BC200B1A}" dt="2023-03-27T10:04:17.664" v="246" actId="20577"/>
          <ac:spMkLst>
            <pc:docMk/>
            <pc:sldMk cId="2181902220" sldId="301"/>
            <ac:spMk id="11" creationId="{A4029A64-FD2B-7027-02A8-7521616AFBD3}"/>
          </ac:spMkLst>
        </pc:spChg>
        <pc:grpChg chg="add del mod">
          <ac:chgData name="ANGIE HOLLINGWORTH" userId="S::ahollingworth@deakin.edu.au::ae839448-ddf5-4da3-810a-14cfcfd5ebea" providerId="AD" clId="Web-{13B98FC8-5940-4DDF-9EE4-1C72BC200B1A}" dt="2023-03-27T09:58:08.812" v="5"/>
          <ac:grpSpMkLst>
            <pc:docMk/>
            <pc:sldMk cId="2181902220" sldId="301"/>
            <ac:grpSpMk id="2" creationId="{6FE8AC3B-9743-510F-C433-875FB41D3DA4}"/>
          </ac:grpSpMkLst>
        </pc:grpChg>
        <pc:picChg chg="add mod">
          <ac:chgData name="ANGIE HOLLINGWORTH" userId="S::ahollingworth@deakin.edu.au::ae839448-ddf5-4da3-810a-14cfcfd5ebea" providerId="AD" clId="Web-{13B98FC8-5940-4DDF-9EE4-1C72BC200B1A}" dt="2023-03-27T09:58:15.297" v="8" actId="1076"/>
          <ac:picMkLst>
            <pc:docMk/>
            <pc:sldMk cId="2181902220" sldId="301"/>
            <ac:picMk id="4" creationId="{F2B7747D-888D-F42B-5C3A-06AC84820390}"/>
          </ac:picMkLst>
        </pc:picChg>
      </pc:sldChg>
    </pc:docChg>
  </pc:docChgLst>
  <pc:docChgLst>
    <pc:chgData name="MICK WIEDERMANN" userId="S::mwiedermann@deakin.edu.au::733121dc-a13d-43f5-9808-29174cf60ca8" providerId="AD" clId="Web-{3029DD50-EAC2-4694-8964-72C40C2B92F8}"/>
    <pc:docChg chg="modSld sldOrd">
      <pc:chgData name="MICK WIEDERMANN" userId="S::mwiedermann@deakin.edu.au::733121dc-a13d-43f5-9808-29174cf60ca8" providerId="AD" clId="Web-{3029DD50-EAC2-4694-8964-72C40C2B92F8}" dt="2023-03-24T23:29:05.297" v="133"/>
      <pc:docMkLst>
        <pc:docMk/>
      </pc:docMkLst>
      <pc:sldChg chg="ord">
        <pc:chgData name="MICK WIEDERMANN" userId="S::mwiedermann@deakin.edu.au::733121dc-a13d-43f5-9808-29174cf60ca8" providerId="AD" clId="Web-{3029DD50-EAC2-4694-8964-72C40C2B92F8}" dt="2023-03-24T23:29:05.297" v="133"/>
        <pc:sldMkLst>
          <pc:docMk/>
          <pc:sldMk cId="2281767248" sldId="293"/>
        </pc:sldMkLst>
      </pc:sldChg>
      <pc:sldChg chg="modSp">
        <pc:chgData name="MICK WIEDERMANN" userId="S::mwiedermann@deakin.edu.au::733121dc-a13d-43f5-9808-29174cf60ca8" providerId="AD" clId="Web-{3029DD50-EAC2-4694-8964-72C40C2B92F8}" dt="2023-03-24T23:28:42.140" v="132" actId="20577"/>
        <pc:sldMkLst>
          <pc:docMk/>
          <pc:sldMk cId="235897769" sldId="297"/>
        </pc:sldMkLst>
        <pc:spChg chg="mod">
          <ac:chgData name="MICK WIEDERMANN" userId="S::mwiedermann@deakin.edu.au::733121dc-a13d-43f5-9808-29174cf60ca8" providerId="AD" clId="Web-{3029DD50-EAC2-4694-8964-72C40C2B92F8}" dt="2023-03-24T23:28:42.140" v="132" actId="20577"/>
          <ac:spMkLst>
            <pc:docMk/>
            <pc:sldMk cId="235897769" sldId="297"/>
            <ac:spMk id="10" creationId="{FF78CF9D-6432-AF1D-E318-C0F5ADC2E8F9}"/>
          </ac:spMkLst>
        </pc:spChg>
      </pc:sldChg>
      <pc:sldChg chg="delSp modSp">
        <pc:chgData name="MICK WIEDERMANN" userId="S::mwiedermann@deakin.edu.au::733121dc-a13d-43f5-9808-29174cf60ca8" providerId="AD" clId="Web-{3029DD50-EAC2-4694-8964-72C40C2B92F8}" dt="2023-03-24T23:25:58.073" v="88" actId="20577"/>
        <pc:sldMkLst>
          <pc:docMk/>
          <pc:sldMk cId="717657448" sldId="299"/>
        </pc:sldMkLst>
        <pc:spChg chg="mod">
          <ac:chgData name="MICK WIEDERMANN" userId="S::mwiedermann@deakin.edu.au::733121dc-a13d-43f5-9808-29174cf60ca8" providerId="AD" clId="Web-{3029DD50-EAC2-4694-8964-72C40C2B92F8}" dt="2023-03-24T23:25:36.510" v="85" actId="1076"/>
          <ac:spMkLst>
            <pc:docMk/>
            <pc:sldMk cId="717657448" sldId="299"/>
            <ac:spMk id="2" creationId="{D36BD4D7-E067-ACA0-F80F-86AE3ACA9A75}"/>
          </ac:spMkLst>
        </pc:spChg>
        <pc:spChg chg="mod">
          <ac:chgData name="MICK WIEDERMANN" userId="S::mwiedermann@deakin.edu.au::733121dc-a13d-43f5-9808-29174cf60ca8" providerId="AD" clId="Web-{3029DD50-EAC2-4694-8964-72C40C2B92F8}" dt="2023-03-24T23:25:58.073" v="88" actId="20577"/>
          <ac:spMkLst>
            <pc:docMk/>
            <pc:sldMk cId="717657448" sldId="299"/>
            <ac:spMk id="7" creationId="{1DFCAB85-F7D6-F21E-00D0-24355368CE5F}"/>
          </ac:spMkLst>
        </pc:spChg>
        <pc:spChg chg="del">
          <ac:chgData name="MICK WIEDERMANN" userId="S::mwiedermann@deakin.edu.au::733121dc-a13d-43f5-9808-29174cf60ca8" providerId="AD" clId="Web-{3029DD50-EAC2-4694-8964-72C40C2B92F8}" dt="2023-03-24T23:00:15.570" v="0"/>
          <ac:spMkLst>
            <pc:docMk/>
            <pc:sldMk cId="717657448" sldId="299"/>
            <ac:spMk id="9" creationId="{11E06C7B-09FE-337D-6955-8F3959B59800}"/>
          </ac:spMkLst>
        </pc:spChg>
      </pc:sldChg>
    </pc:docChg>
  </pc:docChgLst>
  <pc:docChgLst>
    <pc:chgData name="VINIT KARUNAKAR SHETTY" userId="S::vkshetty@deakin.edu.au::ee7e625f-cea0-41e0-b40c-5fed17a0a254" providerId="AD" clId="Web-{CA75FA7D-147F-42BB-9B44-3FB7C29800F4}"/>
    <pc:docChg chg="addSld modSld">
      <pc:chgData name="VINIT KARUNAKAR SHETTY" userId="S::vkshetty@deakin.edu.au::ee7e625f-cea0-41e0-b40c-5fed17a0a254" providerId="AD" clId="Web-{CA75FA7D-147F-42BB-9B44-3FB7C29800F4}" dt="2023-03-27T03:29:55.007" v="490" actId="14100"/>
      <pc:docMkLst>
        <pc:docMk/>
      </pc:docMkLst>
      <pc:sldChg chg="modSp">
        <pc:chgData name="VINIT KARUNAKAR SHETTY" userId="S::vkshetty@deakin.edu.au::ee7e625f-cea0-41e0-b40c-5fed17a0a254" providerId="AD" clId="Web-{CA75FA7D-147F-42BB-9B44-3FB7C29800F4}" dt="2023-03-27T03:29:36.756" v="488" actId="14100"/>
        <pc:sldMkLst>
          <pc:docMk/>
          <pc:sldMk cId="1623393353" sldId="295"/>
        </pc:sldMkLst>
        <pc:picChg chg="mod">
          <ac:chgData name="VINIT KARUNAKAR SHETTY" userId="S::vkshetty@deakin.edu.au::ee7e625f-cea0-41e0-b40c-5fed17a0a254" providerId="AD" clId="Web-{CA75FA7D-147F-42BB-9B44-3FB7C29800F4}" dt="2023-03-27T03:29:36.756" v="488" actId="14100"/>
          <ac:picMkLst>
            <pc:docMk/>
            <pc:sldMk cId="1623393353" sldId="295"/>
            <ac:picMk id="8" creationId="{DFE6CBD1-0FEC-91E2-8A59-9130B8F3733C}"/>
          </ac:picMkLst>
        </pc:picChg>
      </pc:sldChg>
      <pc:sldChg chg="addSp delSp modSp add replId">
        <pc:chgData name="VINIT KARUNAKAR SHETTY" userId="S::vkshetty@deakin.edu.au::ee7e625f-cea0-41e0-b40c-5fed17a0a254" providerId="AD" clId="Web-{CA75FA7D-147F-42BB-9B44-3FB7C29800F4}" dt="2023-03-27T03:29:49.287" v="489" actId="14100"/>
        <pc:sldMkLst>
          <pc:docMk/>
          <pc:sldMk cId="2383671306" sldId="300"/>
        </pc:sldMkLst>
        <pc:spChg chg="mod">
          <ac:chgData name="VINIT KARUNAKAR SHETTY" userId="S::vkshetty@deakin.edu.au::ee7e625f-cea0-41e0-b40c-5fed17a0a254" providerId="AD" clId="Web-{CA75FA7D-147F-42BB-9B44-3FB7C29800F4}" dt="2023-03-27T03:29:13.442" v="486" actId="20577"/>
          <ac:spMkLst>
            <pc:docMk/>
            <pc:sldMk cId="2383671306" sldId="300"/>
            <ac:spMk id="11" creationId="{A4029A64-FD2B-7027-02A8-7521616AFBD3}"/>
          </ac:spMkLst>
        </pc:spChg>
        <pc:spChg chg="add del mod">
          <ac:chgData name="VINIT KARUNAKAR SHETTY" userId="S::vkshetty@deakin.edu.au::ee7e625f-cea0-41e0-b40c-5fed17a0a254" providerId="AD" clId="Web-{CA75FA7D-147F-42BB-9B44-3FB7C29800F4}" dt="2023-03-27T03:02:59.961" v="180"/>
          <ac:spMkLst>
            <pc:docMk/>
            <pc:sldMk cId="2383671306" sldId="300"/>
            <ac:spMk id="15" creationId="{E496F889-DA47-ECE5-F704-CBE5F5484F45}"/>
          </ac:spMkLst>
        </pc:spChg>
        <pc:spChg chg="del">
          <ac:chgData name="VINIT KARUNAKAR SHETTY" userId="S::vkshetty@deakin.edu.au::ee7e625f-cea0-41e0-b40c-5fed17a0a254" providerId="AD" clId="Web-{CA75FA7D-147F-42BB-9B44-3FB7C29800F4}" dt="2023-03-27T03:01:53.598" v="133"/>
          <ac:spMkLst>
            <pc:docMk/>
            <pc:sldMk cId="2383671306" sldId="300"/>
            <ac:spMk id="16" creationId="{72FDBAB4-25F2-471D-1C9D-C2976384E7D4}"/>
          </ac:spMkLst>
        </pc:spChg>
        <pc:picChg chg="mod">
          <ac:chgData name="VINIT KARUNAKAR SHETTY" userId="S::vkshetty@deakin.edu.au::ee7e625f-cea0-41e0-b40c-5fed17a0a254" providerId="AD" clId="Web-{CA75FA7D-147F-42BB-9B44-3FB7C29800F4}" dt="2023-03-27T03:29:49.287" v="489" actId="14100"/>
          <ac:picMkLst>
            <pc:docMk/>
            <pc:sldMk cId="2383671306" sldId="300"/>
            <ac:picMk id="8" creationId="{DFE6CBD1-0FEC-91E2-8A59-9130B8F3733C}"/>
          </ac:picMkLst>
        </pc:picChg>
        <pc:picChg chg="mod">
          <ac:chgData name="VINIT KARUNAKAR SHETTY" userId="S::vkshetty@deakin.edu.au::ee7e625f-cea0-41e0-b40c-5fed17a0a254" providerId="AD" clId="Web-{CA75FA7D-147F-42BB-9B44-3FB7C29800F4}" dt="2023-03-27T03:16:56.415" v="368" actId="1076"/>
          <ac:picMkLst>
            <pc:docMk/>
            <pc:sldMk cId="2383671306" sldId="300"/>
            <ac:picMk id="9" creationId="{364FAF40-27B3-2977-015B-1294D8FD62F9}"/>
          </ac:picMkLst>
        </pc:picChg>
      </pc:sldChg>
      <pc:sldChg chg="modSp add replId">
        <pc:chgData name="VINIT KARUNAKAR SHETTY" userId="S::vkshetty@deakin.edu.au::ee7e625f-cea0-41e0-b40c-5fed17a0a254" providerId="AD" clId="Web-{CA75FA7D-147F-42BB-9B44-3FB7C29800F4}" dt="2023-03-27T03:29:55.007" v="490" actId="14100"/>
        <pc:sldMkLst>
          <pc:docMk/>
          <pc:sldMk cId="2181902220" sldId="301"/>
        </pc:sldMkLst>
        <pc:spChg chg="mod">
          <ac:chgData name="VINIT KARUNAKAR SHETTY" userId="S::vkshetty@deakin.edu.au::ee7e625f-cea0-41e0-b40c-5fed17a0a254" providerId="AD" clId="Web-{CA75FA7D-147F-42BB-9B44-3FB7C29800F4}" dt="2023-03-27T03:23:56.689" v="479" actId="20577"/>
          <ac:spMkLst>
            <pc:docMk/>
            <pc:sldMk cId="2181902220" sldId="301"/>
            <ac:spMk id="11" creationId="{A4029A64-FD2B-7027-02A8-7521616AFBD3}"/>
          </ac:spMkLst>
        </pc:spChg>
        <pc:picChg chg="mod">
          <ac:chgData name="VINIT KARUNAKAR SHETTY" userId="S::vkshetty@deakin.edu.au::ee7e625f-cea0-41e0-b40c-5fed17a0a254" providerId="AD" clId="Web-{CA75FA7D-147F-42BB-9B44-3FB7C29800F4}" dt="2023-03-27T03:29:55.007" v="490" actId="14100"/>
          <ac:picMkLst>
            <pc:docMk/>
            <pc:sldMk cId="2181902220" sldId="301"/>
            <ac:picMk id="8" creationId="{DFE6CBD1-0FEC-91E2-8A59-9130B8F3733C}"/>
          </ac:picMkLst>
        </pc:picChg>
        <pc:picChg chg="mod">
          <ac:chgData name="VINIT KARUNAKAR SHETTY" userId="S::vkshetty@deakin.edu.au::ee7e625f-cea0-41e0-b40c-5fed17a0a254" providerId="AD" clId="Web-{CA75FA7D-147F-42BB-9B44-3FB7C29800F4}" dt="2023-03-27T03:16:47.212" v="367" actId="1076"/>
          <ac:picMkLst>
            <pc:docMk/>
            <pc:sldMk cId="2181902220" sldId="301"/>
            <ac:picMk id="9" creationId="{364FAF40-27B3-2977-015B-1294D8FD62F9}"/>
          </ac:picMkLst>
        </pc:picChg>
      </pc:sldChg>
    </pc:docChg>
  </pc:docChgLst>
  <pc:docChgLst>
    <pc:chgData name="MICK WIEDERMANN" userId="S::mwiedermann@deakin.edu.au::733121dc-a13d-43f5-9808-29174cf60ca8" providerId="AD" clId="Web-{77C7E61B-2335-488C-9471-046DE69A1A3E}"/>
    <pc:docChg chg="modSld">
      <pc:chgData name="MICK WIEDERMANN" userId="S::mwiedermann@deakin.edu.au::733121dc-a13d-43f5-9808-29174cf60ca8" providerId="AD" clId="Web-{77C7E61B-2335-488C-9471-046DE69A1A3E}" dt="2023-03-24T22:43:55.175" v="2" actId="1076"/>
      <pc:docMkLst>
        <pc:docMk/>
      </pc:docMkLst>
      <pc:sldChg chg="modSp">
        <pc:chgData name="MICK WIEDERMANN" userId="S::mwiedermann@deakin.edu.au::733121dc-a13d-43f5-9808-29174cf60ca8" providerId="AD" clId="Web-{77C7E61B-2335-488C-9471-046DE69A1A3E}" dt="2023-03-24T22:43:55.175" v="2" actId="1076"/>
        <pc:sldMkLst>
          <pc:docMk/>
          <pc:sldMk cId="425289064" sldId="262"/>
        </pc:sldMkLst>
        <pc:spChg chg="mod">
          <ac:chgData name="MICK WIEDERMANN" userId="S::mwiedermann@deakin.edu.au::733121dc-a13d-43f5-9808-29174cf60ca8" providerId="AD" clId="Web-{77C7E61B-2335-488C-9471-046DE69A1A3E}" dt="2023-03-24T22:43:55.175" v="2" actId="1076"/>
          <ac:spMkLst>
            <pc:docMk/>
            <pc:sldMk cId="425289064" sldId="262"/>
            <ac:spMk id="4" creationId="{A77CA6C5-1E2F-4500-85D4-FD7220B9DEC1}"/>
          </ac:spMkLst>
        </pc:spChg>
      </pc:sldChg>
      <pc:sldChg chg="modSp">
        <pc:chgData name="MICK WIEDERMANN" userId="S::mwiedermann@deakin.edu.au::733121dc-a13d-43f5-9808-29174cf60ca8" providerId="AD" clId="Web-{77C7E61B-2335-488C-9471-046DE69A1A3E}" dt="2023-03-24T22:43:11.689" v="0" actId="1076"/>
        <pc:sldMkLst>
          <pc:docMk/>
          <pc:sldMk cId="841944758" sldId="263"/>
        </pc:sldMkLst>
        <pc:spChg chg="mod">
          <ac:chgData name="MICK WIEDERMANN" userId="S::mwiedermann@deakin.edu.au::733121dc-a13d-43f5-9808-29174cf60ca8" providerId="AD" clId="Web-{77C7E61B-2335-488C-9471-046DE69A1A3E}" dt="2023-03-24T22:43:11.689" v="0" actId="1076"/>
          <ac:spMkLst>
            <pc:docMk/>
            <pc:sldMk cId="841944758" sldId="263"/>
            <ac:spMk id="9" creationId="{35717A94-B1F3-445A-AEF9-0BDC898DB4BB}"/>
          </ac:spMkLst>
        </pc:spChg>
      </pc:sldChg>
    </pc:docChg>
  </pc:docChgLst>
  <pc:docChgLst>
    <pc:chgData name="IZAZ ISHAQUE" userId="S::mishaque@deakin.edu.au::92bfccbb-3ecf-41b1-bdd2-e3d4443193a1" providerId="AD" clId="Web-{E98DE7C6-F86B-469D-BB33-B129A00595D6}"/>
    <pc:docChg chg="modSld">
      <pc:chgData name="IZAZ ISHAQUE" userId="S::mishaque@deakin.edu.au::92bfccbb-3ecf-41b1-bdd2-e3d4443193a1" providerId="AD" clId="Web-{E98DE7C6-F86B-469D-BB33-B129A00595D6}" dt="2023-03-23T07:49:33.347" v="10" actId="20577"/>
      <pc:docMkLst>
        <pc:docMk/>
      </pc:docMkLst>
      <pc:sldChg chg="modSp">
        <pc:chgData name="IZAZ ISHAQUE" userId="S::mishaque@deakin.edu.au::92bfccbb-3ecf-41b1-bdd2-e3d4443193a1" providerId="AD" clId="Web-{E98DE7C6-F86B-469D-BB33-B129A00595D6}" dt="2023-03-23T07:49:33.347" v="10" actId="20577"/>
        <pc:sldMkLst>
          <pc:docMk/>
          <pc:sldMk cId="2411889083" sldId="292"/>
        </pc:sldMkLst>
        <pc:spChg chg="mod">
          <ac:chgData name="IZAZ ISHAQUE" userId="S::mishaque@deakin.edu.au::92bfccbb-3ecf-41b1-bdd2-e3d4443193a1" providerId="AD" clId="Web-{E98DE7C6-F86B-469D-BB33-B129A00595D6}" dt="2023-03-23T07:49:33.347" v="10" actId="20577"/>
          <ac:spMkLst>
            <pc:docMk/>
            <pc:sldMk cId="2411889083" sldId="292"/>
            <ac:spMk id="2" creationId="{2953A3FD-190B-7566-3857-8910A93E968B}"/>
          </ac:spMkLst>
        </pc:spChg>
      </pc:sldChg>
    </pc:docChg>
  </pc:docChgLst>
  <pc:docChgLst>
    <pc:chgData name="ZAK CONSTABLE" userId="S::zconstable@deakin.edu.au::f4b57809-912a-4cda-a2c6-9b3a8d8e1b49" providerId="AD" clId="Web-{06F3F0D6-AC4F-4EB6-B950-E9FCC79472BD}"/>
    <pc:docChg chg="modSld">
      <pc:chgData name="ZAK CONSTABLE" userId="S::zconstable@deakin.edu.au::f4b57809-912a-4cda-a2c6-9b3a8d8e1b49" providerId="AD" clId="Web-{06F3F0D6-AC4F-4EB6-B950-E9FCC79472BD}" dt="2023-03-25T22:52:16.031" v="8"/>
      <pc:docMkLst>
        <pc:docMk/>
      </pc:docMkLst>
      <pc:sldChg chg="addSp delSp modSp mod setBg">
        <pc:chgData name="ZAK CONSTABLE" userId="S::zconstable@deakin.edu.au::f4b57809-912a-4cda-a2c6-9b3a8d8e1b49" providerId="AD" clId="Web-{06F3F0D6-AC4F-4EB6-B950-E9FCC79472BD}" dt="2023-03-25T22:52:16.031" v="8"/>
        <pc:sldMkLst>
          <pc:docMk/>
          <pc:sldMk cId="2411889083" sldId="292"/>
        </pc:sldMkLst>
        <pc:spChg chg="mod">
          <ac:chgData name="ZAK CONSTABLE" userId="S::zconstable@deakin.edu.au::f4b57809-912a-4cda-a2c6-9b3a8d8e1b49" providerId="AD" clId="Web-{06F3F0D6-AC4F-4EB6-B950-E9FCC79472BD}" dt="2023-03-25T22:52:16.031" v="8"/>
          <ac:spMkLst>
            <pc:docMk/>
            <pc:sldMk cId="2411889083" sldId="292"/>
            <ac:spMk id="2" creationId="{2953A3FD-190B-7566-3857-8910A93E968B}"/>
          </ac:spMkLst>
        </pc:spChg>
        <pc:spChg chg="del">
          <ac:chgData name="ZAK CONSTABLE" userId="S::zconstable@deakin.edu.au::f4b57809-912a-4cda-a2c6-9b3a8d8e1b49" providerId="AD" clId="Web-{06F3F0D6-AC4F-4EB6-B950-E9FCC79472BD}" dt="2023-03-25T22:52:03.890" v="6"/>
          <ac:spMkLst>
            <pc:docMk/>
            <pc:sldMk cId="2411889083" sldId="292"/>
            <ac:spMk id="3" creationId="{A15C320D-5B6B-F410-B056-9AB12C486543}"/>
          </ac:spMkLst>
        </pc:spChg>
        <pc:spChg chg="mod">
          <ac:chgData name="ZAK CONSTABLE" userId="S::zconstable@deakin.edu.au::f4b57809-912a-4cda-a2c6-9b3a8d8e1b49" providerId="AD" clId="Web-{06F3F0D6-AC4F-4EB6-B950-E9FCC79472BD}" dt="2023-03-25T22:52:16.031" v="8"/>
          <ac:spMkLst>
            <pc:docMk/>
            <pc:sldMk cId="2411889083" sldId="292"/>
            <ac:spMk id="4" creationId="{E89F7EF8-2951-3CBD-8067-E8F451472E00}"/>
          </ac:spMkLst>
        </pc:spChg>
        <pc:picChg chg="add mod ord">
          <ac:chgData name="ZAK CONSTABLE" userId="S::zconstable@deakin.edu.au::f4b57809-912a-4cda-a2c6-9b3a8d8e1b49" providerId="AD" clId="Web-{06F3F0D6-AC4F-4EB6-B950-E9FCC79472BD}" dt="2023-03-25T22:52:16.031" v="8"/>
          <ac:picMkLst>
            <pc:docMk/>
            <pc:sldMk cId="2411889083" sldId="292"/>
            <ac:picMk id="5" creationId="{C29BD73D-3183-6B62-1F0E-C0CCCC8BAB50}"/>
          </ac:picMkLst>
        </pc:picChg>
      </pc:sldChg>
    </pc:docChg>
  </pc:docChgLst>
  <pc:docChgLst>
    <pc:chgData name="ZAK CONSTABLE" userId="f4b57809-912a-4cda-a2c6-9b3a8d8e1b49" providerId="ADAL" clId="{13A2E823-1651-407D-B9E8-BD868A46F0C9}"/>
    <pc:docChg chg="undo custSel delSld modSld">
      <pc:chgData name="ZAK CONSTABLE" userId="f4b57809-912a-4cda-a2c6-9b3a8d8e1b49" providerId="ADAL" clId="{13A2E823-1651-407D-B9E8-BD868A46F0C9}" dt="2023-03-25T23:12:26.639" v="326" actId="47"/>
      <pc:docMkLst>
        <pc:docMk/>
      </pc:docMkLst>
      <pc:sldChg chg="addSp delSp modSp mod">
        <pc:chgData name="ZAK CONSTABLE" userId="f4b57809-912a-4cda-a2c6-9b3a8d8e1b49" providerId="ADAL" clId="{13A2E823-1651-407D-B9E8-BD868A46F0C9}" dt="2023-03-25T23:06:28.093" v="324" actId="2711"/>
        <pc:sldMkLst>
          <pc:docMk/>
          <pc:sldMk cId="2411889083" sldId="292"/>
        </pc:sldMkLst>
        <pc:spChg chg="mod">
          <ac:chgData name="ZAK CONSTABLE" userId="f4b57809-912a-4cda-a2c6-9b3a8d8e1b49" providerId="ADAL" clId="{13A2E823-1651-407D-B9E8-BD868A46F0C9}" dt="2023-03-25T23:06:28.093" v="324" actId="2711"/>
          <ac:spMkLst>
            <pc:docMk/>
            <pc:sldMk cId="2411889083" sldId="292"/>
            <ac:spMk id="2" creationId="{2953A3FD-190B-7566-3857-8910A93E968B}"/>
          </ac:spMkLst>
        </pc:spChg>
        <pc:spChg chg="mod">
          <ac:chgData name="ZAK CONSTABLE" userId="f4b57809-912a-4cda-a2c6-9b3a8d8e1b49" providerId="ADAL" clId="{13A2E823-1651-407D-B9E8-BD868A46F0C9}" dt="2023-03-25T23:04:39.504" v="320" actId="1076"/>
          <ac:spMkLst>
            <pc:docMk/>
            <pc:sldMk cId="2411889083" sldId="292"/>
            <ac:spMk id="4" creationId="{E89F7EF8-2951-3CBD-8067-E8F451472E00}"/>
          </ac:spMkLst>
        </pc:spChg>
        <pc:picChg chg="mod ord">
          <ac:chgData name="ZAK CONSTABLE" userId="f4b57809-912a-4cda-a2c6-9b3a8d8e1b49" providerId="ADAL" clId="{13A2E823-1651-407D-B9E8-BD868A46F0C9}" dt="2023-03-25T23:00:59.315" v="272" actId="1076"/>
          <ac:picMkLst>
            <pc:docMk/>
            <pc:sldMk cId="2411889083" sldId="292"/>
            <ac:picMk id="5" creationId="{C29BD73D-3183-6B62-1F0E-C0CCCC8BAB50}"/>
          </ac:picMkLst>
        </pc:picChg>
        <pc:picChg chg="add del mod">
          <ac:chgData name="ZAK CONSTABLE" userId="f4b57809-912a-4cda-a2c6-9b3a8d8e1b49" providerId="ADAL" clId="{13A2E823-1651-407D-B9E8-BD868A46F0C9}" dt="2023-03-25T23:01:26.708" v="276" actId="478"/>
          <ac:picMkLst>
            <pc:docMk/>
            <pc:sldMk cId="2411889083" sldId="292"/>
            <ac:picMk id="6" creationId="{41C277C7-6F6C-1FD8-B4E6-8D1FA1581AFD}"/>
          </ac:picMkLst>
        </pc:picChg>
        <pc:picChg chg="add mod">
          <ac:chgData name="ZAK CONSTABLE" userId="f4b57809-912a-4cda-a2c6-9b3a8d8e1b49" providerId="ADAL" clId="{13A2E823-1651-407D-B9E8-BD868A46F0C9}" dt="2023-03-25T23:01:26.905" v="277"/>
          <ac:picMkLst>
            <pc:docMk/>
            <pc:sldMk cId="2411889083" sldId="292"/>
            <ac:picMk id="7" creationId="{1CBA1223-1DC1-1C9B-E71D-ED14CF6E24D1}"/>
          </ac:picMkLst>
        </pc:picChg>
      </pc:sldChg>
      <pc:sldChg chg="del">
        <pc:chgData name="ZAK CONSTABLE" userId="f4b57809-912a-4cda-a2c6-9b3a8d8e1b49" providerId="ADAL" clId="{13A2E823-1651-407D-B9E8-BD868A46F0C9}" dt="2023-03-25T23:12:26.639" v="326" actId="47"/>
        <pc:sldMkLst>
          <pc:docMk/>
          <pc:sldMk cId="2281767248" sldId="293"/>
        </pc:sldMkLst>
      </pc:sldChg>
      <pc:sldChg chg="del">
        <pc:chgData name="ZAK CONSTABLE" userId="f4b57809-912a-4cda-a2c6-9b3a8d8e1b49" providerId="ADAL" clId="{13A2E823-1651-407D-B9E8-BD868A46F0C9}" dt="2023-03-25T23:12:19.954" v="325" actId="47"/>
        <pc:sldMkLst>
          <pc:docMk/>
          <pc:sldMk cId="1725634110" sldId="302"/>
        </pc:sldMkLst>
      </pc:sldChg>
    </pc:docChg>
  </pc:docChgLst>
  <pc:docChgLst>
    <pc:chgData name="ANGIE HOLLINGWORTH" userId="S::ahollingworth@deakin.edu.au::ae839448-ddf5-4da3-810a-14cfcfd5ebea" providerId="AD" clId="Web-{A1759505-A24B-4006-8628-D210584700CD}"/>
    <pc:docChg chg="modSld">
      <pc:chgData name="ANGIE HOLLINGWORTH" userId="S::ahollingworth@deakin.edu.au::ae839448-ddf5-4da3-810a-14cfcfd5ebea" providerId="AD" clId="Web-{A1759505-A24B-4006-8628-D210584700CD}" dt="2023-03-27T08:42:05.427" v="178" actId="1076"/>
      <pc:docMkLst>
        <pc:docMk/>
      </pc:docMkLst>
      <pc:sldChg chg="delSp modSp">
        <pc:chgData name="ANGIE HOLLINGWORTH" userId="S::ahollingworth@deakin.edu.au::ae839448-ddf5-4da3-810a-14cfcfd5ebea" providerId="AD" clId="Web-{A1759505-A24B-4006-8628-D210584700CD}" dt="2023-03-27T08:41:47.004" v="174" actId="20577"/>
        <pc:sldMkLst>
          <pc:docMk/>
          <pc:sldMk cId="2383671306" sldId="300"/>
        </pc:sldMkLst>
        <pc:spChg chg="mod">
          <ac:chgData name="ANGIE HOLLINGWORTH" userId="S::ahollingworth@deakin.edu.au::ae839448-ddf5-4da3-810a-14cfcfd5ebea" providerId="AD" clId="Web-{A1759505-A24B-4006-8628-D210584700CD}" dt="2023-03-27T08:41:47.004" v="174" actId="20577"/>
          <ac:spMkLst>
            <pc:docMk/>
            <pc:sldMk cId="2383671306" sldId="300"/>
            <ac:spMk id="11" creationId="{A4029A64-FD2B-7027-02A8-7521616AFBD3}"/>
          </ac:spMkLst>
        </pc:spChg>
        <pc:picChg chg="del">
          <ac:chgData name="ANGIE HOLLINGWORTH" userId="S::ahollingworth@deakin.edu.au::ae839448-ddf5-4da3-810a-14cfcfd5ebea" providerId="AD" clId="Web-{A1759505-A24B-4006-8628-D210584700CD}" dt="2023-03-27T08:31:46.564" v="15"/>
          <ac:picMkLst>
            <pc:docMk/>
            <pc:sldMk cId="2383671306" sldId="300"/>
            <ac:picMk id="8" creationId="{DFE6CBD1-0FEC-91E2-8A59-9130B8F3733C}"/>
          </ac:picMkLst>
        </pc:picChg>
        <pc:picChg chg="del">
          <ac:chgData name="ANGIE HOLLINGWORTH" userId="S::ahollingworth@deakin.edu.au::ae839448-ddf5-4da3-810a-14cfcfd5ebea" providerId="AD" clId="Web-{A1759505-A24B-4006-8628-D210584700CD}" dt="2023-03-27T08:31:53.001" v="16"/>
          <ac:picMkLst>
            <pc:docMk/>
            <pc:sldMk cId="2383671306" sldId="300"/>
            <ac:picMk id="9" creationId="{364FAF40-27B3-2977-015B-1294D8FD62F9}"/>
          </ac:picMkLst>
        </pc:picChg>
        <pc:picChg chg="del">
          <ac:chgData name="ANGIE HOLLINGWORTH" userId="S::ahollingworth@deakin.edu.au::ae839448-ddf5-4da3-810a-14cfcfd5ebea" providerId="AD" clId="Web-{A1759505-A24B-4006-8628-D210584700CD}" dt="2023-03-27T08:31:53.548" v="17"/>
          <ac:picMkLst>
            <pc:docMk/>
            <pc:sldMk cId="2383671306" sldId="300"/>
            <ac:picMk id="10" creationId="{124559BC-A72A-1B13-8CBB-7655194AA83D}"/>
          </ac:picMkLst>
        </pc:picChg>
      </pc:sldChg>
      <pc:sldChg chg="delSp modSp">
        <pc:chgData name="ANGIE HOLLINGWORTH" userId="S::ahollingworth@deakin.edu.au::ae839448-ddf5-4da3-810a-14cfcfd5ebea" providerId="AD" clId="Web-{A1759505-A24B-4006-8628-D210584700CD}" dt="2023-03-27T08:42:05.427" v="178" actId="1076"/>
        <pc:sldMkLst>
          <pc:docMk/>
          <pc:sldMk cId="2181902220" sldId="301"/>
        </pc:sldMkLst>
        <pc:spChg chg="mod">
          <ac:chgData name="ANGIE HOLLINGWORTH" userId="S::ahollingworth@deakin.edu.au::ae839448-ddf5-4da3-810a-14cfcfd5ebea" providerId="AD" clId="Web-{A1759505-A24B-4006-8628-D210584700CD}" dt="2023-03-27T08:42:05.427" v="178" actId="1076"/>
          <ac:spMkLst>
            <pc:docMk/>
            <pc:sldMk cId="2181902220" sldId="301"/>
            <ac:spMk id="11" creationId="{A4029A64-FD2B-7027-02A8-7521616AFBD3}"/>
          </ac:spMkLst>
        </pc:spChg>
        <pc:picChg chg="del">
          <ac:chgData name="ANGIE HOLLINGWORTH" userId="S::ahollingworth@deakin.edu.au::ae839448-ddf5-4da3-810a-14cfcfd5ebea" providerId="AD" clId="Web-{A1759505-A24B-4006-8628-D210584700CD}" dt="2023-03-27T08:41:58.005" v="177"/>
          <ac:picMkLst>
            <pc:docMk/>
            <pc:sldMk cId="2181902220" sldId="301"/>
            <ac:picMk id="8" creationId="{DFE6CBD1-0FEC-91E2-8A59-9130B8F3733C}"/>
          </ac:picMkLst>
        </pc:picChg>
        <pc:picChg chg="del">
          <ac:chgData name="ANGIE HOLLINGWORTH" userId="S::ahollingworth@deakin.edu.au::ae839448-ddf5-4da3-810a-14cfcfd5ebea" providerId="AD" clId="Web-{A1759505-A24B-4006-8628-D210584700CD}" dt="2023-03-27T08:41:55.114" v="175"/>
          <ac:picMkLst>
            <pc:docMk/>
            <pc:sldMk cId="2181902220" sldId="301"/>
            <ac:picMk id="9" creationId="{364FAF40-27B3-2977-015B-1294D8FD62F9}"/>
          </ac:picMkLst>
        </pc:picChg>
        <pc:picChg chg="del">
          <ac:chgData name="ANGIE HOLLINGWORTH" userId="S::ahollingworth@deakin.edu.au::ae839448-ddf5-4da3-810a-14cfcfd5ebea" providerId="AD" clId="Web-{A1759505-A24B-4006-8628-D210584700CD}" dt="2023-03-27T08:41:55.770" v="176"/>
          <ac:picMkLst>
            <pc:docMk/>
            <pc:sldMk cId="2181902220" sldId="301"/>
            <ac:picMk id="10" creationId="{124559BC-A72A-1B13-8CBB-7655194AA83D}"/>
          </ac:picMkLst>
        </pc:picChg>
      </pc:sldChg>
    </pc:docChg>
  </pc:docChgLst>
  <pc:docChgLst>
    <pc:chgData name="ANGIE HOLLINGWORTH" userId="S::ahollingworth@deakin.edu.au::ae839448-ddf5-4da3-810a-14cfcfd5ebea" providerId="AD" clId="Web-{B713874C-60F3-46F0-9D79-5674FC6C74A0}"/>
    <pc:docChg chg="modSld">
      <pc:chgData name="ANGIE HOLLINGWORTH" userId="S::ahollingworth@deakin.edu.au::ae839448-ddf5-4da3-810a-14cfcfd5ebea" providerId="AD" clId="Web-{B713874C-60F3-46F0-9D79-5674FC6C74A0}" dt="2023-03-27T10:10:56.654" v="113" actId="14100"/>
      <pc:docMkLst>
        <pc:docMk/>
      </pc:docMkLst>
      <pc:sldChg chg="delSp modSp">
        <pc:chgData name="ANGIE HOLLINGWORTH" userId="S::ahollingworth@deakin.edu.au::ae839448-ddf5-4da3-810a-14cfcfd5ebea" providerId="AD" clId="Web-{B713874C-60F3-46F0-9D79-5674FC6C74A0}" dt="2023-03-27T10:10:56.654" v="113" actId="14100"/>
        <pc:sldMkLst>
          <pc:docMk/>
          <pc:sldMk cId="2181902220" sldId="301"/>
        </pc:sldMkLst>
        <pc:spChg chg="mod">
          <ac:chgData name="ANGIE HOLLINGWORTH" userId="S::ahollingworth@deakin.edu.au::ae839448-ddf5-4da3-810a-14cfcfd5ebea" providerId="AD" clId="Web-{B713874C-60F3-46F0-9D79-5674FC6C74A0}" dt="2023-03-27T10:10:56.654" v="113" actId="14100"/>
          <ac:spMkLst>
            <pc:docMk/>
            <pc:sldMk cId="2181902220" sldId="301"/>
            <ac:spMk id="8" creationId="{DBF8A9BB-34D8-0193-AAB8-B267B2C2A5CF}"/>
          </ac:spMkLst>
        </pc:spChg>
        <pc:spChg chg="del mod">
          <ac:chgData name="ANGIE HOLLINGWORTH" userId="S::ahollingworth@deakin.edu.au::ae839448-ddf5-4da3-810a-14cfcfd5ebea" providerId="AD" clId="Web-{B713874C-60F3-46F0-9D79-5674FC6C74A0}" dt="2023-03-27T10:09:08.727" v="62"/>
          <ac:spMkLst>
            <pc:docMk/>
            <pc:sldMk cId="2181902220" sldId="301"/>
            <ac:spMk id="11" creationId="{A4029A64-FD2B-7027-02A8-7521616AFBD3}"/>
          </ac:spMkLst>
        </pc:spChg>
      </pc:sldChg>
    </pc:docChg>
  </pc:docChgLst>
  <pc:docChgLst>
    <pc:chgData name="MAYANK VERMA" userId="S::vermama@deakin.edu.au::520fed52-75a0-41cd-a7f0-a455dd24e51e" providerId="AD" clId="Web-{1C8DC2EB-AF46-4F52-B6CA-8B57755B8EE1}"/>
    <pc:docChg chg="modSld">
      <pc:chgData name="MAYANK VERMA" userId="S::vermama@deakin.edu.au::520fed52-75a0-41cd-a7f0-a455dd24e51e" providerId="AD" clId="Web-{1C8DC2EB-AF46-4F52-B6CA-8B57755B8EE1}" dt="2023-03-27T05:57:31.056" v="8" actId="20577"/>
      <pc:docMkLst>
        <pc:docMk/>
      </pc:docMkLst>
      <pc:sldChg chg="modSp">
        <pc:chgData name="MAYANK VERMA" userId="S::vermama@deakin.edu.au::520fed52-75a0-41cd-a7f0-a455dd24e51e" providerId="AD" clId="Web-{1C8DC2EB-AF46-4F52-B6CA-8B57755B8EE1}" dt="2023-03-27T05:57:31.056" v="8" actId="20577"/>
        <pc:sldMkLst>
          <pc:docMk/>
          <pc:sldMk cId="425289064" sldId="262"/>
        </pc:sldMkLst>
        <pc:spChg chg="mod">
          <ac:chgData name="MAYANK VERMA" userId="S::vermama@deakin.edu.au::520fed52-75a0-41cd-a7f0-a455dd24e51e" providerId="AD" clId="Web-{1C8DC2EB-AF46-4F52-B6CA-8B57755B8EE1}" dt="2023-03-27T05:57:31.056" v="8" actId="20577"/>
          <ac:spMkLst>
            <pc:docMk/>
            <pc:sldMk cId="425289064" sldId="262"/>
            <ac:spMk id="4" creationId="{A77CA6C5-1E2F-4500-85D4-FD7220B9DEC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F856B0-FBA5-459F-9D08-F00431A4AE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7B4293-BF7A-473D-BE83-A70BE926BF4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At Chameleon, we believe in fostering a dynamic and collaborative environment. Our team members are encouraged to make decisions and take ownership of their work. By empowering our team, we have created a culture of innovation that fuels the success of </a:t>
          </a:r>
          <a:r>
            <a:rPr lang="en-US">
              <a:latin typeface="Calibri Light" panose="020F0302020204030204"/>
            </a:rPr>
            <a:t>the company</a:t>
          </a:r>
          <a:r>
            <a:rPr lang="en-US"/>
            <a:t>.</a:t>
          </a:r>
        </a:p>
      </dgm:t>
    </dgm:pt>
    <dgm:pt modelId="{9EC3115A-5FF8-4AED-9C66-7A7D46EA1AA1}" type="parTrans" cxnId="{EEB9B198-FAE1-4A31-A457-123BFC4542E8}">
      <dgm:prSet/>
      <dgm:spPr/>
      <dgm:t>
        <a:bodyPr/>
        <a:lstStyle/>
        <a:p>
          <a:endParaRPr lang="en-US"/>
        </a:p>
      </dgm:t>
    </dgm:pt>
    <dgm:pt modelId="{EC1F03B7-7264-4DD7-A47B-995310EF6D4D}" type="sibTrans" cxnId="{EEB9B198-FAE1-4A31-A457-123BFC4542E8}">
      <dgm:prSet/>
      <dgm:spPr/>
      <dgm:t>
        <a:bodyPr/>
        <a:lstStyle/>
        <a:p>
          <a:endParaRPr lang="en-US"/>
        </a:p>
      </dgm:t>
    </dgm:pt>
    <dgm:pt modelId="{8570B272-B5DA-4E44-ACFA-4E34D74EB48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At its core, our</a:t>
          </a:r>
          <a:r>
            <a:rPr lang="en-US"/>
            <a:t> culture </a:t>
          </a:r>
          <a:r>
            <a:rPr lang="en-US">
              <a:latin typeface="Calibri Light" panose="020F0302020204030204"/>
            </a:rPr>
            <a:t>is one of</a:t>
          </a:r>
          <a:r>
            <a:rPr lang="en-US"/>
            <a:t> collaboration and teamwork </a:t>
          </a:r>
          <a:r>
            <a:rPr lang="en-US">
              <a:latin typeface="Calibri Light" panose="020F0302020204030204"/>
            </a:rPr>
            <a:t>valuing</a:t>
          </a:r>
          <a:r>
            <a:rPr lang="en-US"/>
            <a:t> innovation and creativity. Team members are encouraged to think outside the box and come up with new ideas that can help the company achieve its mission.</a:t>
          </a:r>
        </a:p>
      </dgm:t>
    </dgm:pt>
    <dgm:pt modelId="{72EDCCB4-2F8B-4C64-B8B2-2AD8EDE0A042}" type="parTrans" cxnId="{40A72B28-B6DA-403A-A2AA-0E0CEDB27AC7}">
      <dgm:prSet/>
      <dgm:spPr/>
      <dgm:t>
        <a:bodyPr/>
        <a:lstStyle/>
        <a:p>
          <a:endParaRPr lang="en-US"/>
        </a:p>
      </dgm:t>
    </dgm:pt>
    <dgm:pt modelId="{63DADE76-E6F1-47B7-979F-DD68818B8220}" type="sibTrans" cxnId="{40A72B28-B6DA-403A-A2AA-0E0CEDB27AC7}">
      <dgm:prSet/>
      <dgm:spPr/>
      <dgm:t>
        <a:bodyPr/>
        <a:lstStyle/>
        <a:p>
          <a:endParaRPr lang="en-US"/>
        </a:p>
      </dgm:t>
    </dgm:pt>
    <dgm:pt modelId="{3F6FC15F-FF12-4F20-B904-C1485003AF25}" type="pres">
      <dgm:prSet presAssocID="{4DF856B0-FBA5-459F-9D08-F00431A4AEE1}" presName="root" presStyleCnt="0">
        <dgm:presLayoutVars>
          <dgm:dir/>
          <dgm:resizeHandles val="exact"/>
        </dgm:presLayoutVars>
      </dgm:prSet>
      <dgm:spPr/>
    </dgm:pt>
    <dgm:pt modelId="{20350EC7-C26C-4C4D-A72E-880CAFC90A7A}" type="pres">
      <dgm:prSet presAssocID="{557B4293-BF7A-473D-BE83-A70BE926BF4A}" presName="compNode" presStyleCnt="0"/>
      <dgm:spPr/>
    </dgm:pt>
    <dgm:pt modelId="{51CBB2FA-0F78-4C38-8CA2-E624AE36D5B5}" type="pres">
      <dgm:prSet presAssocID="{557B4293-BF7A-473D-BE83-A70BE926BF4A}" presName="bgRect" presStyleLbl="bgShp" presStyleIdx="0" presStyleCnt="2"/>
      <dgm:spPr/>
    </dgm:pt>
    <dgm:pt modelId="{36B04565-8631-4343-9C76-F8CCAFF969A8}" type="pres">
      <dgm:prSet presAssocID="{557B4293-BF7A-473D-BE83-A70BE926BF4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melon"/>
        </a:ext>
      </dgm:extLst>
    </dgm:pt>
    <dgm:pt modelId="{A11C6776-7502-4C4C-868A-A5BF4A978C08}" type="pres">
      <dgm:prSet presAssocID="{557B4293-BF7A-473D-BE83-A70BE926BF4A}" presName="spaceRect" presStyleCnt="0"/>
      <dgm:spPr/>
    </dgm:pt>
    <dgm:pt modelId="{610A92E3-E9BD-4C33-B9E8-E3F7E7D63E56}" type="pres">
      <dgm:prSet presAssocID="{557B4293-BF7A-473D-BE83-A70BE926BF4A}" presName="parTx" presStyleLbl="revTx" presStyleIdx="0" presStyleCnt="2">
        <dgm:presLayoutVars>
          <dgm:chMax val="0"/>
          <dgm:chPref val="0"/>
        </dgm:presLayoutVars>
      </dgm:prSet>
      <dgm:spPr/>
    </dgm:pt>
    <dgm:pt modelId="{79A0510F-A732-4B01-AF3A-496EFD46CF53}" type="pres">
      <dgm:prSet presAssocID="{EC1F03B7-7264-4DD7-A47B-995310EF6D4D}" presName="sibTrans" presStyleCnt="0"/>
      <dgm:spPr/>
    </dgm:pt>
    <dgm:pt modelId="{3F670A94-820F-4670-95D8-DCFD42957778}" type="pres">
      <dgm:prSet presAssocID="{8570B272-B5DA-4E44-ACFA-4E34D74EB481}" presName="compNode" presStyleCnt="0"/>
      <dgm:spPr/>
    </dgm:pt>
    <dgm:pt modelId="{0D158961-F3BA-4C17-ABE2-6240DF0A9EF6}" type="pres">
      <dgm:prSet presAssocID="{8570B272-B5DA-4E44-ACFA-4E34D74EB481}" presName="bgRect" presStyleLbl="bgShp" presStyleIdx="1" presStyleCnt="2"/>
      <dgm:spPr/>
    </dgm:pt>
    <dgm:pt modelId="{5487830B-CC9D-4552-B145-89552EB465B0}" type="pres">
      <dgm:prSet presAssocID="{8570B272-B5DA-4E44-ACFA-4E34D74EB48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3FBC10AB-D5B4-4F72-843B-9AB222884E66}" type="pres">
      <dgm:prSet presAssocID="{8570B272-B5DA-4E44-ACFA-4E34D74EB481}" presName="spaceRect" presStyleCnt="0"/>
      <dgm:spPr/>
    </dgm:pt>
    <dgm:pt modelId="{2C682391-7828-4F5E-BACD-E9EF2A93B9D5}" type="pres">
      <dgm:prSet presAssocID="{8570B272-B5DA-4E44-ACFA-4E34D74EB48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0E77117-9B27-46CF-AF19-98F1A2620A37}" type="presOf" srcId="{4DF856B0-FBA5-459F-9D08-F00431A4AEE1}" destId="{3F6FC15F-FF12-4F20-B904-C1485003AF25}" srcOrd="0" destOrd="0" presId="urn:microsoft.com/office/officeart/2018/2/layout/IconVerticalSolidList"/>
    <dgm:cxn modelId="{40A72B28-B6DA-403A-A2AA-0E0CEDB27AC7}" srcId="{4DF856B0-FBA5-459F-9D08-F00431A4AEE1}" destId="{8570B272-B5DA-4E44-ACFA-4E34D74EB481}" srcOrd="1" destOrd="0" parTransId="{72EDCCB4-2F8B-4C64-B8B2-2AD8EDE0A042}" sibTransId="{63DADE76-E6F1-47B7-979F-DD68818B8220}"/>
    <dgm:cxn modelId="{A1163B3A-F3B5-4F85-86AC-DDDCDE98ED5F}" type="presOf" srcId="{8570B272-B5DA-4E44-ACFA-4E34D74EB481}" destId="{2C682391-7828-4F5E-BACD-E9EF2A93B9D5}" srcOrd="0" destOrd="0" presId="urn:microsoft.com/office/officeart/2018/2/layout/IconVerticalSolidList"/>
    <dgm:cxn modelId="{EEB9B198-FAE1-4A31-A457-123BFC4542E8}" srcId="{4DF856B0-FBA5-459F-9D08-F00431A4AEE1}" destId="{557B4293-BF7A-473D-BE83-A70BE926BF4A}" srcOrd="0" destOrd="0" parTransId="{9EC3115A-5FF8-4AED-9C66-7A7D46EA1AA1}" sibTransId="{EC1F03B7-7264-4DD7-A47B-995310EF6D4D}"/>
    <dgm:cxn modelId="{153DD7EF-37C0-4E3C-85EE-FB0B0311FA77}" type="presOf" srcId="{557B4293-BF7A-473D-BE83-A70BE926BF4A}" destId="{610A92E3-E9BD-4C33-B9E8-E3F7E7D63E56}" srcOrd="0" destOrd="0" presId="urn:microsoft.com/office/officeart/2018/2/layout/IconVerticalSolidList"/>
    <dgm:cxn modelId="{680AADF8-7F16-48AE-87EF-81AAD4FC5B7C}" type="presParOf" srcId="{3F6FC15F-FF12-4F20-B904-C1485003AF25}" destId="{20350EC7-C26C-4C4D-A72E-880CAFC90A7A}" srcOrd="0" destOrd="0" presId="urn:microsoft.com/office/officeart/2018/2/layout/IconVerticalSolidList"/>
    <dgm:cxn modelId="{20A5FD0E-33F0-4CD1-B126-70A8DC968A98}" type="presParOf" srcId="{20350EC7-C26C-4C4D-A72E-880CAFC90A7A}" destId="{51CBB2FA-0F78-4C38-8CA2-E624AE36D5B5}" srcOrd="0" destOrd="0" presId="urn:microsoft.com/office/officeart/2018/2/layout/IconVerticalSolidList"/>
    <dgm:cxn modelId="{903243E1-45A2-444D-9B5D-E3622A19953A}" type="presParOf" srcId="{20350EC7-C26C-4C4D-A72E-880CAFC90A7A}" destId="{36B04565-8631-4343-9C76-F8CCAFF969A8}" srcOrd="1" destOrd="0" presId="urn:microsoft.com/office/officeart/2018/2/layout/IconVerticalSolidList"/>
    <dgm:cxn modelId="{BA1490CC-80C4-434A-8C28-CCCB9540CCD0}" type="presParOf" srcId="{20350EC7-C26C-4C4D-A72E-880CAFC90A7A}" destId="{A11C6776-7502-4C4C-868A-A5BF4A978C08}" srcOrd="2" destOrd="0" presId="urn:microsoft.com/office/officeart/2018/2/layout/IconVerticalSolidList"/>
    <dgm:cxn modelId="{7C52EAE3-335E-4111-874F-1005E8AEF370}" type="presParOf" srcId="{20350EC7-C26C-4C4D-A72E-880CAFC90A7A}" destId="{610A92E3-E9BD-4C33-B9E8-E3F7E7D63E56}" srcOrd="3" destOrd="0" presId="urn:microsoft.com/office/officeart/2018/2/layout/IconVerticalSolidList"/>
    <dgm:cxn modelId="{064C13B9-5406-43B0-80C9-BAB7EC6690DD}" type="presParOf" srcId="{3F6FC15F-FF12-4F20-B904-C1485003AF25}" destId="{79A0510F-A732-4B01-AF3A-496EFD46CF53}" srcOrd="1" destOrd="0" presId="urn:microsoft.com/office/officeart/2018/2/layout/IconVerticalSolidList"/>
    <dgm:cxn modelId="{FAF44E5B-FDB2-4DDD-8E77-E6115004E341}" type="presParOf" srcId="{3F6FC15F-FF12-4F20-B904-C1485003AF25}" destId="{3F670A94-820F-4670-95D8-DCFD42957778}" srcOrd="2" destOrd="0" presId="urn:microsoft.com/office/officeart/2018/2/layout/IconVerticalSolidList"/>
    <dgm:cxn modelId="{77B209DA-C89C-40EC-A3F1-B92C8C8CFAC6}" type="presParOf" srcId="{3F670A94-820F-4670-95D8-DCFD42957778}" destId="{0D158961-F3BA-4C17-ABE2-6240DF0A9EF6}" srcOrd="0" destOrd="0" presId="urn:microsoft.com/office/officeart/2018/2/layout/IconVerticalSolidList"/>
    <dgm:cxn modelId="{DF52DAEE-EA81-4D59-B959-FD334C499ED1}" type="presParOf" srcId="{3F670A94-820F-4670-95D8-DCFD42957778}" destId="{5487830B-CC9D-4552-B145-89552EB465B0}" srcOrd="1" destOrd="0" presId="urn:microsoft.com/office/officeart/2018/2/layout/IconVerticalSolidList"/>
    <dgm:cxn modelId="{65F3920D-1673-4BDF-8EE5-245A6D2051BC}" type="presParOf" srcId="{3F670A94-820F-4670-95D8-DCFD42957778}" destId="{3FBC10AB-D5B4-4F72-843B-9AB222884E66}" srcOrd="2" destOrd="0" presId="urn:microsoft.com/office/officeart/2018/2/layout/IconVerticalSolidList"/>
    <dgm:cxn modelId="{C1D7A66B-8004-40F0-995F-A7736FD3F994}" type="presParOf" srcId="{3F670A94-820F-4670-95D8-DCFD42957778}" destId="{2C682391-7828-4F5E-BACD-E9EF2A93B9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BB2FA-0F78-4C38-8CA2-E624AE36D5B5}">
      <dsp:nvSpPr>
        <dsp:cNvPr id="0" name=""/>
        <dsp:cNvSpPr/>
      </dsp:nvSpPr>
      <dsp:spPr>
        <a:xfrm>
          <a:off x="0" y="700591"/>
          <a:ext cx="7978953" cy="1293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04565-8631-4343-9C76-F8CCAFF969A8}">
      <dsp:nvSpPr>
        <dsp:cNvPr id="0" name=""/>
        <dsp:cNvSpPr/>
      </dsp:nvSpPr>
      <dsp:spPr>
        <a:xfrm>
          <a:off x="391253" y="991607"/>
          <a:ext cx="711370" cy="711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A92E3-E9BD-4C33-B9E8-E3F7E7D63E56}">
      <dsp:nvSpPr>
        <dsp:cNvPr id="0" name=""/>
        <dsp:cNvSpPr/>
      </dsp:nvSpPr>
      <dsp:spPr>
        <a:xfrm>
          <a:off x="1493877" y="700591"/>
          <a:ext cx="6485075" cy="129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85" tIns="136885" rIns="136885" bIns="136885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At Chameleon, we believe in fostering a dynamic and collaborative environment. Our team members are encouraged to make decisions and take ownership of their work. By empowering our team, we have created a culture of innovation that fuels the success of </a:t>
          </a:r>
          <a:r>
            <a:rPr lang="en-US" sz="1600" kern="1200">
              <a:latin typeface="Calibri Light" panose="020F0302020204030204"/>
            </a:rPr>
            <a:t>the company</a:t>
          </a:r>
          <a:r>
            <a:rPr lang="en-US" sz="1600" kern="1200"/>
            <a:t>.</a:t>
          </a:r>
        </a:p>
      </dsp:txBody>
      <dsp:txXfrm>
        <a:off x="1493877" y="700591"/>
        <a:ext cx="6485075" cy="1293400"/>
      </dsp:txXfrm>
    </dsp:sp>
    <dsp:sp modelId="{0D158961-F3BA-4C17-ABE2-6240DF0A9EF6}">
      <dsp:nvSpPr>
        <dsp:cNvPr id="0" name=""/>
        <dsp:cNvSpPr/>
      </dsp:nvSpPr>
      <dsp:spPr>
        <a:xfrm>
          <a:off x="0" y="2317342"/>
          <a:ext cx="7978953" cy="1293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7830B-CC9D-4552-B145-89552EB465B0}">
      <dsp:nvSpPr>
        <dsp:cNvPr id="0" name=""/>
        <dsp:cNvSpPr/>
      </dsp:nvSpPr>
      <dsp:spPr>
        <a:xfrm>
          <a:off x="391253" y="2608357"/>
          <a:ext cx="711370" cy="711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82391-7828-4F5E-BACD-E9EF2A93B9D5}">
      <dsp:nvSpPr>
        <dsp:cNvPr id="0" name=""/>
        <dsp:cNvSpPr/>
      </dsp:nvSpPr>
      <dsp:spPr>
        <a:xfrm>
          <a:off x="1493877" y="2317342"/>
          <a:ext cx="6485075" cy="129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85" tIns="136885" rIns="136885" bIns="136885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At its core, our</a:t>
          </a:r>
          <a:r>
            <a:rPr lang="en-US" sz="1600" kern="1200"/>
            <a:t> culture </a:t>
          </a:r>
          <a:r>
            <a:rPr lang="en-US" sz="1600" kern="1200">
              <a:latin typeface="Calibri Light" panose="020F0302020204030204"/>
            </a:rPr>
            <a:t>is one of</a:t>
          </a:r>
          <a:r>
            <a:rPr lang="en-US" sz="1600" kern="1200"/>
            <a:t> collaboration and teamwork </a:t>
          </a:r>
          <a:r>
            <a:rPr lang="en-US" sz="1600" kern="1200">
              <a:latin typeface="Calibri Light" panose="020F0302020204030204"/>
            </a:rPr>
            <a:t>valuing</a:t>
          </a:r>
          <a:r>
            <a:rPr lang="en-US" sz="1600" kern="1200"/>
            <a:t> innovation and creativity. Team members are encouraged to think outside the box and come up with new ideas that can help the company achieve its mission.</a:t>
          </a:r>
        </a:p>
      </dsp:txBody>
      <dsp:txXfrm>
        <a:off x="1493877" y="2317342"/>
        <a:ext cx="6485075" cy="129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72EA3-55A2-454E-8081-A3359A9C4C33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5382D-9466-4637-884F-464484D20F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01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382D-9466-4637-884F-464484D20FB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59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382D-9466-4637-884F-464484D20FB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880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C55-4D65-48A5-B410-2B4D58B3D5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Leadership Team Meeting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7CD1C-6B87-4C0B-A9EA-A99B9EAEEE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Team Structure Discussion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F92BA-725C-4286-AF8B-22D0158A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A782-0BF3-4D36-85EF-25F9613A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DFF38-1E7A-4248-868E-D73141D1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6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D081-4169-4D78-9FEB-5C33709A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17" y="365125"/>
            <a:ext cx="932242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82B3C-D9C3-4E4D-B8D6-2CBBF1DA6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7717" y="1825625"/>
            <a:ext cx="932242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120EC-2E2C-483C-984F-34F8E078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60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66E2F4-2E8E-477B-B453-7750CA19D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690339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5F649-36EE-4A88-AA29-6F2EF0D40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0020" y="365125"/>
            <a:ext cx="702248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2866C-2562-4D83-B00B-44D0425E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721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C55-4D65-48A5-B410-2B4D58B3D5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Leadership Team Meeting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7CD1C-6B87-4C0B-A9EA-A99B9EAEEE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Team Structure Discussion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F92BA-725C-4286-AF8B-22D0158A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A782-0BF3-4D36-85EF-25F9613A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DFF38-1E7A-4248-868E-D73141D1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6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515-FCFA-4603-B15F-09A3A15B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020" y="365125"/>
            <a:ext cx="922205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11B0-F9D4-48A5-8784-D6B4B58FA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20" y="1825625"/>
            <a:ext cx="980378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5D790-9BC2-45A5-AC27-7EA29364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4396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6E26-682D-40A8-9D9C-39FCF5B8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962D-758C-4B7F-97C9-9768C505B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9B056-B0BD-4B1F-B47C-5CD21DB6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24946-762D-4014-8E68-784E293E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21AD2-7403-4D87-A701-EDD0B4AA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05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FB83-50D1-439B-90FD-AD75DBDA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810" y="365125"/>
            <a:ext cx="93001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90E2-DEDF-4DDE-88D3-6CF7193C0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0810" y="1825625"/>
            <a:ext cx="45589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14119-2D57-4CDF-8A44-7F0D59A4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F78A7-D2FD-4AEB-9155-D4E479D8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137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E924-6A25-42E6-BB55-4871DD0F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14" y="365125"/>
            <a:ext cx="927781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2E894-E60F-4BA7-8F85-FE8057CB2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5413" y="1681163"/>
            <a:ext cx="449216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67F4E-9604-4185-AB82-9EA316741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5413" y="2505075"/>
            <a:ext cx="449216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CDEAFE-8386-4EC1-8D91-1DC352B35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A85AD-460C-48FA-9C86-5C5C8A805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2579A-3558-4F11-A5AB-6F4A19D1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292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F6F8-DF09-46CA-965F-C47A65EE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566" y="365125"/>
            <a:ext cx="923321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71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687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6BC2-F973-44D5-B17A-0973E0DF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22" y="457200"/>
            <a:ext cx="319970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41E9-5A9E-48F0-B939-B758D036E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93902"/>
            <a:ext cx="6172200" cy="446714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CB558-61A2-4828-AB60-FED138906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2322" y="2057400"/>
            <a:ext cx="319970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0AE37-B4B3-4B36-8D9D-AF881A48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13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515-FCFA-4603-B15F-09A3A15B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020" y="365125"/>
            <a:ext cx="922205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11B0-F9D4-48A5-8784-D6B4B58FA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20" y="1825625"/>
            <a:ext cx="980378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5D790-9BC2-45A5-AC27-7EA29364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4396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A839-7BE8-4C06-AB18-421CEF6A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868" y="457200"/>
            <a:ext cx="323315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9F86E-4FC3-45BF-820F-7479BB474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111AB-BC18-4236-84FB-5D342DA9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8868" y="2057400"/>
            <a:ext cx="323315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552E3-6B54-4A92-9125-28CBAB4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833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D081-4169-4D78-9FEB-5C33709A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17" y="365125"/>
            <a:ext cx="932242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82B3C-D9C3-4E4D-B8D6-2CBBF1DA6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7717" y="1825625"/>
            <a:ext cx="932242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120EC-2E2C-483C-984F-34F8E078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6032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66E2F4-2E8E-477B-B453-7750CA19D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690339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5F649-36EE-4A88-AA29-6F2EF0D40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50020" y="365125"/>
            <a:ext cx="702248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2866C-2562-4D83-B00B-44D0425E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72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6E26-682D-40A8-9D9C-39FCF5B8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962D-758C-4B7F-97C9-9768C505B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9B056-B0BD-4B1F-B47C-5CD21DB6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2293C-37D6-4B26-912C-C9569CD38BF2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24946-762D-4014-8E68-784E293E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21AD2-7403-4D87-A701-EDD0B4AA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05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FB83-50D1-439B-90FD-AD75DBDA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810" y="365125"/>
            <a:ext cx="93001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90E2-DEDF-4DDE-88D3-6CF7193C0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0810" y="1825625"/>
            <a:ext cx="45589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14119-2D57-4CDF-8A44-7F0D59A4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F78A7-D2FD-4AEB-9155-D4E479D8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13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E924-6A25-42E6-BB55-4871DD0F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14" y="365125"/>
            <a:ext cx="927781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2E894-E60F-4BA7-8F85-FE8057CB2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5413" y="1681163"/>
            <a:ext cx="449216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67F4E-9604-4185-AB82-9EA316741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5413" y="2505075"/>
            <a:ext cx="449216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CDEAFE-8386-4EC1-8D91-1DC352B35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A85AD-460C-48FA-9C86-5C5C8A805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2579A-3558-4F11-A5AB-6F4A19D1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29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F6F8-DF09-46CA-965F-C47A65EE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566" y="365125"/>
            <a:ext cx="923321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71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68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6BC2-F973-44D5-B17A-0973E0DF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22" y="457200"/>
            <a:ext cx="319970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41E9-5A9E-48F0-B939-B758D036E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93902"/>
            <a:ext cx="6172200" cy="446714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CB558-61A2-4828-AB60-FED138906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2322" y="2057400"/>
            <a:ext cx="319970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0AE37-B4B3-4B36-8D9D-AF881A48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13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A839-7BE8-4C06-AB18-421CEF6A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868" y="457200"/>
            <a:ext cx="323315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9F86E-4FC3-45BF-820F-7479BB474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111AB-BC18-4236-84FB-5D342DA9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8868" y="2057400"/>
            <a:ext cx="323315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552E3-6B54-4A92-9125-28CBAB4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173DE-96DA-44F1-9CAB-86A44A949E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83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4EFF9F8-694F-41AE-AA5D-3B8E8EEE5250}"/>
              </a:ext>
            </a:extLst>
          </p:cNvPr>
          <p:cNvGrpSpPr/>
          <p:nvPr userDrawn="1"/>
        </p:nvGrpSpPr>
        <p:grpSpPr>
          <a:xfrm>
            <a:off x="11271793" y="164911"/>
            <a:ext cx="719126" cy="720916"/>
            <a:chOff x="10928350" y="5591175"/>
            <a:chExt cx="1062566" cy="1065213"/>
          </a:xfrm>
        </p:grpSpPr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91076DE2-6357-43B6-B6C8-CF83E60A1BBD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0928916" y="5592759"/>
              <a:ext cx="1062000" cy="1062001"/>
            </a:xfrm>
            <a:prstGeom prst="rect">
              <a:avLst/>
            </a:pr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10000"/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Calibri" panose="020F050202020403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  </a:t>
              </a:r>
              <a:endParaRPr lang="en-AU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34CCC08-4A8B-44A0-AB0A-F63FBBDE67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28350" y="5591175"/>
              <a:ext cx="1062038" cy="1065213"/>
            </a:xfrm>
            <a:custGeom>
              <a:avLst/>
              <a:gdLst>
                <a:gd name="T0" fmla="*/ 3400 w 6806"/>
                <a:gd name="T1" fmla="*/ 85 h 6803"/>
                <a:gd name="T2" fmla="*/ 3400 w 6806"/>
                <a:gd name="T3" fmla="*/ 85 h 6803"/>
                <a:gd name="T4" fmla="*/ 6720 w 6806"/>
                <a:gd name="T5" fmla="*/ 3399 h 6803"/>
                <a:gd name="T6" fmla="*/ 3406 w 6806"/>
                <a:gd name="T7" fmla="*/ 6719 h 6803"/>
                <a:gd name="T8" fmla="*/ 3403 w 6806"/>
                <a:gd name="T9" fmla="*/ 6719 h 6803"/>
                <a:gd name="T10" fmla="*/ 86 w 6806"/>
                <a:gd name="T11" fmla="*/ 3405 h 6803"/>
                <a:gd name="T12" fmla="*/ 1055 w 6806"/>
                <a:gd name="T13" fmla="*/ 1058 h 6803"/>
                <a:gd name="T14" fmla="*/ 3400 w 6806"/>
                <a:gd name="T15" fmla="*/ 85 h 6803"/>
                <a:gd name="T16" fmla="*/ 3400 w 6806"/>
                <a:gd name="T17" fmla="*/ 0 h 6803"/>
                <a:gd name="T18" fmla="*/ 995 w 6806"/>
                <a:gd name="T19" fmla="*/ 999 h 6803"/>
                <a:gd name="T20" fmla="*/ 1 w 6806"/>
                <a:gd name="T21" fmla="*/ 3405 h 6803"/>
                <a:gd name="T22" fmla="*/ 3403 w 6806"/>
                <a:gd name="T23" fmla="*/ 6803 h 6803"/>
                <a:gd name="T24" fmla="*/ 3406 w 6806"/>
                <a:gd name="T25" fmla="*/ 6803 h 6803"/>
                <a:gd name="T26" fmla="*/ 6804 w 6806"/>
                <a:gd name="T27" fmla="*/ 3399 h 6803"/>
                <a:gd name="T28" fmla="*/ 3400 w 6806"/>
                <a:gd name="T29" fmla="*/ 0 h 6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06" h="6803">
                  <a:moveTo>
                    <a:pt x="3400" y="85"/>
                  </a:moveTo>
                  <a:cubicBezTo>
                    <a:pt x="3400" y="85"/>
                    <a:pt x="3400" y="85"/>
                    <a:pt x="3400" y="85"/>
                  </a:cubicBezTo>
                  <a:cubicBezTo>
                    <a:pt x="5229" y="85"/>
                    <a:pt x="6718" y="1571"/>
                    <a:pt x="6720" y="3399"/>
                  </a:cubicBezTo>
                  <a:cubicBezTo>
                    <a:pt x="6722" y="5228"/>
                    <a:pt x="5235" y="6717"/>
                    <a:pt x="3406" y="6719"/>
                  </a:cubicBezTo>
                  <a:cubicBezTo>
                    <a:pt x="3403" y="6719"/>
                    <a:pt x="3403" y="6719"/>
                    <a:pt x="3403" y="6719"/>
                  </a:cubicBezTo>
                  <a:cubicBezTo>
                    <a:pt x="1575" y="6719"/>
                    <a:pt x="87" y="5232"/>
                    <a:pt x="86" y="3405"/>
                  </a:cubicBezTo>
                  <a:cubicBezTo>
                    <a:pt x="85" y="2519"/>
                    <a:pt x="429" y="1685"/>
                    <a:pt x="1055" y="1058"/>
                  </a:cubicBezTo>
                  <a:cubicBezTo>
                    <a:pt x="1681" y="431"/>
                    <a:pt x="2514" y="85"/>
                    <a:pt x="3400" y="85"/>
                  </a:cubicBezTo>
                  <a:moveTo>
                    <a:pt x="3400" y="0"/>
                  </a:moveTo>
                  <a:cubicBezTo>
                    <a:pt x="2491" y="1"/>
                    <a:pt x="1637" y="355"/>
                    <a:pt x="995" y="999"/>
                  </a:cubicBezTo>
                  <a:cubicBezTo>
                    <a:pt x="354" y="1642"/>
                    <a:pt x="0" y="2496"/>
                    <a:pt x="1" y="3405"/>
                  </a:cubicBezTo>
                  <a:cubicBezTo>
                    <a:pt x="3" y="5279"/>
                    <a:pt x="1529" y="6803"/>
                    <a:pt x="3403" y="6803"/>
                  </a:cubicBezTo>
                  <a:cubicBezTo>
                    <a:pt x="3406" y="6803"/>
                    <a:pt x="3406" y="6803"/>
                    <a:pt x="3406" y="6803"/>
                  </a:cubicBezTo>
                  <a:cubicBezTo>
                    <a:pt x="5281" y="6802"/>
                    <a:pt x="6806" y="5274"/>
                    <a:pt x="6804" y="3399"/>
                  </a:cubicBezTo>
                  <a:cubicBezTo>
                    <a:pt x="6803" y="1525"/>
                    <a:pt x="5277" y="0"/>
                    <a:pt x="3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DDA58C8-F1EB-49ED-BB63-59BBC5A56F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5"/>
          <a:stretch/>
        </p:blipFill>
        <p:spPr>
          <a:xfrm>
            <a:off x="0" y="39325"/>
            <a:ext cx="1136969" cy="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F544-7967-4E23-B50F-E18697DCF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0234" y="656508"/>
            <a:ext cx="4087306" cy="2889114"/>
          </a:xfrm>
        </p:spPr>
        <p:txBody>
          <a:bodyPr lIns="91440" tIns="45720" rIns="91440" bIns="45720" anchor="b">
            <a:normAutofit/>
          </a:bodyPr>
          <a:lstStyle/>
          <a:p>
            <a:pPr algn="l"/>
            <a:r>
              <a:rPr lang="en-US" sz="5400">
                <a:latin typeface="Arial"/>
                <a:ea typeface="Roboto"/>
                <a:cs typeface="Arial"/>
              </a:rPr>
              <a:t>Chameleon</a:t>
            </a:r>
            <a:endParaRPr lang="en-AU" sz="5400" b="1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07029-217A-483B-A7FD-E4F04DDB0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0235" y="3543195"/>
            <a:ext cx="4087305" cy="411549"/>
          </a:xfrm>
        </p:spPr>
        <p:txBody>
          <a:bodyPr lIns="91440" tIns="45720" rIns="91440" bIns="45720" anchor="t">
            <a:normAutofit/>
          </a:bodyPr>
          <a:lstStyle/>
          <a:p>
            <a:pPr algn="l"/>
            <a:r>
              <a:rPr lang="en-AU" sz="2000">
                <a:latin typeface="Arial"/>
                <a:ea typeface="Roboto"/>
                <a:cs typeface="Arial"/>
              </a:rPr>
              <a:t>Tuesday 28th March 2023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olorful chameleon">
            <a:extLst>
              <a:ext uri="{FF2B5EF4-FFF2-40B4-BE49-F238E27FC236}">
                <a16:creationId xmlns:a16="http://schemas.microsoft.com/office/drawing/2014/main" id="{7709ADDC-022F-4018-89CC-EEBBA3DBC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3" r="981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717A94-B1F3-445A-AEF9-0BDC898DB4BB}"/>
              </a:ext>
            </a:extLst>
          </p:cNvPr>
          <p:cNvSpPr txBox="1">
            <a:spLocks/>
          </p:cNvSpPr>
          <p:nvPr/>
        </p:nvSpPr>
        <p:spPr>
          <a:xfrm>
            <a:off x="8004053" y="6458430"/>
            <a:ext cx="4087306" cy="2830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1200">
                <a:latin typeface="Arial"/>
                <a:ea typeface="Roboto"/>
                <a:cs typeface="Arial"/>
              </a:rPr>
              <a:t>Prepared by Chameleon Leadership (Juniors &amp; Seniors)</a:t>
            </a:r>
            <a:endParaRPr lang="en-AU" sz="12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4016D57-CA52-73BB-4590-1537BFCEE493}"/>
              </a:ext>
            </a:extLst>
          </p:cNvPr>
          <p:cNvSpPr txBox="1"/>
          <p:nvPr/>
        </p:nvSpPr>
        <p:spPr>
          <a:xfrm>
            <a:off x="7446825" y="4801715"/>
            <a:ext cx="368496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i="1">
                <a:ea typeface="+mn-lt"/>
                <a:cs typeface="+mn-lt"/>
              </a:rPr>
              <a:t>Chameleon, where your contributions matter, and your potential is limitless.</a:t>
            </a:r>
            <a:endParaRPr lang="en-GB" sz="1400" i="1"/>
          </a:p>
        </p:txBody>
      </p:sp>
    </p:spTree>
    <p:extLst>
      <p:ext uri="{BB962C8B-B14F-4D97-AF65-F5344CB8AC3E}">
        <p14:creationId xmlns:p14="http://schemas.microsoft.com/office/powerpoint/2010/main" val="841944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055B56-7556-45E5-B7C0-01F591BC08B3}"/>
              </a:ext>
            </a:extLst>
          </p:cNvPr>
          <p:cNvSpPr txBox="1"/>
          <p:nvPr/>
        </p:nvSpPr>
        <p:spPr>
          <a:xfrm>
            <a:off x="6286317" y="2249709"/>
            <a:ext cx="5034825" cy="16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latin typeface="Roboto"/>
                <a:ea typeface="Roboto"/>
                <a:cs typeface="+mj-cs"/>
              </a:rPr>
              <a:t>Any Questions?</a:t>
            </a:r>
            <a:endParaRPr lang="en-US" sz="66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3" descr="A rolled-up tail in green and orange hues">
            <a:extLst>
              <a:ext uri="{FF2B5EF4-FFF2-40B4-BE49-F238E27FC236}">
                <a16:creationId xmlns:a16="http://schemas.microsoft.com/office/drawing/2014/main" id="{4E87B93B-D215-4DE9-B5EC-7DE2BBDB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5" r="9956"/>
          <a:stretch/>
        </p:blipFill>
        <p:spPr>
          <a:xfrm>
            <a:off x="436" y="0"/>
            <a:ext cx="5938633" cy="6473291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09D602-6F2F-8168-D9A9-8213BCBBBAB8}"/>
              </a:ext>
            </a:extLst>
          </p:cNvPr>
          <p:cNvGrpSpPr/>
          <p:nvPr/>
        </p:nvGrpSpPr>
        <p:grpSpPr>
          <a:xfrm>
            <a:off x="10928350" y="164909"/>
            <a:ext cx="1062566" cy="1065213"/>
            <a:chOff x="10928350" y="5591175"/>
            <a:chExt cx="1062566" cy="1065213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919C6E21-5026-6F2B-8C7A-9E0C74BC6AD4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0928916" y="5592758"/>
              <a:ext cx="1062000" cy="1062000"/>
            </a:xfrm>
            <a:prstGeom prst="rect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10000"/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Calibri" panose="020F050202020403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  </a:t>
              </a:r>
              <a:endParaRPr lang="en-AU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1A95760-F61D-002F-1604-2BE005085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28350" y="5591175"/>
              <a:ext cx="1062038" cy="1065213"/>
            </a:xfrm>
            <a:custGeom>
              <a:avLst/>
              <a:gdLst>
                <a:gd name="T0" fmla="*/ 3400 w 6806"/>
                <a:gd name="T1" fmla="*/ 85 h 6803"/>
                <a:gd name="T2" fmla="*/ 3400 w 6806"/>
                <a:gd name="T3" fmla="*/ 85 h 6803"/>
                <a:gd name="T4" fmla="*/ 6720 w 6806"/>
                <a:gd name="T5" fmla="*/ 3399 h 6803"/>
                <a:gd name="T6" fmla="*/ 3406 w 6806"/>
                <a:gd name="T7" fmla="*/ 6719 h 6803"/>
                <a:gd name="T8" fmla="*/ 3403 w 6806"/>
                <a:gd name="T9" fmla="*/ 6719 h 6803"/>
                <a:gd name="T10" fmla="*/ 86 w 6806"/>
                <a:gd name="T11" fmla="*/ 3405 h 6803"/>
                <a:gd name="T12" fmla="*/ 1055 w 6806"/>
                <a:gd name="T13" fmla="*/ 1058 h 6803"/>
                <a:gd name="T14" fmla="*/ 3400 w 6806"/>
                <a:gd name="T15" fmla="*/ 85 h 6803"/>
                <a:gd name="T16" fmla="*/ 3400 w 6806"/>
                <a:gd name="T17" fmla="*/ 0 h 6803"/>
                <a:gd name="T18" fmla="*/ 995 w 6806"/>
                <a:gd name="T19" fmla="*/ 999 h 6803"/>
                <a:gd name="T20" fmla="*/ 1 w 6806"/>
                <a:gd name="T21" fmla="*/ 3405 h 6803"/>
                <a:gd name="T22" fmla="*/ 3403 w 6806"/>
                <a:gd name="T23" fmla="*/ 6803 h 6803"/>
                <a:gd name="T24" fmla="*/ 3406 w 6806"/>
                <a:gd name="T25" fmla="*/ 6803 h 6803"/>
                <a:gd name="T26" fmla="*/ 6804 w 6806"/>
                <a:gd name="T27" fmla="*/ 3399 h 6803"/>
                <a:gd name="T28" fmla="*/ 3400 w 6806"/>
                <a:gd name="T29" fmla="*/ 0 h 6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06" h="6803">
                  <a:moveTo>
                    <a:pt x="3400" y="85"/>
                  </a:moveTo>
                  <a:cubicBezTo>
                    <a:pt x="3400" y="85"/>
                    <a:pt x="3400" y="85"/>
                    <a:pt x="3400" y="85"/>
                  </a:cubicBezTo>
                  <a:cubicBezTo>
                    <a:pt x="5229" y="85"/>
                    <a:pt x="6718" y="1571"/>
                    <a:pt x="6720" y="3399"/>
                  </a:cubicBezTo>
                  <a:cubicBezTo>
                    <a:pt x="6722" y="5228"/>
                    <a:pt x="5235" y="6717"/>
                    <a:pt x="3406" y="6719"/>
                  </a:cubicBezTo>
                  <a:cubicBezTo>
                    <a:pt x="3403" y="6719"/>
                    <a:pt x="3403" y="6719"/>
                    <a:pt x="3403" y="6719"/>
                  </a:cubicBezTo>
                  <a:cubicBezTo>
                    <a:pt x="1575" y="6719"/>
                    <a:pt x="87" y="5232"/>
                    <a:pt x="86" y="3405"/>
                  </a:cubicBezTo>
                  <a:cubicBezTo>
                    <a:pt x="85" y="2519"/>
                    <a:pt x="429" y="1685"/>
                    <a:pt x="1055" y="1058"/>
                  </a:cubicBezTo>
                  <a:cubicBezTo>
                    <a:pt x="1681" y="431"/>
                    <a:pt x="2514" y="85"/>
                    <a:pt x="3400" y="85"/>
                  </a:cubicBezTo>
                  <a:moveTo>
                    <a:pt x="3400" y="0"/>
                  </a:moveTo>
                  <a:cubicBezTo>
                    <a:pt x="2491" y="1"/>
                    <a:pt x="1637" y="355"/>
                    <a:pt x="995" y="999"/>
                  </a:cubicBezTo>
                  <a:cubicBezTo>
                    <a:pt x="354" y="1642"/>
                    <a:pt x="0" y="2496"/>
                    <a:pt x="1" y="3405"/>
                  </a:cubicBezTo>
                  <a:cubicBezTo>
                    <a:pt x="3" y="5279"/>
                    <a:pt x="1529" y="6803"/>
                    <a:pt x="3403" y="6803"/>
                  </a:cubicBezTo>
                  <a:cubicBezTo>
                    <a:pt x="3406" y="6803"/>
                    <a:pt x="3406" y="6803"/>
                    <a:pt x="3406" y="6803"/>
                  </a:cubicBezTo>
                  <a:cubicBezTo>
                    <a:pt x="5281" y="6802"/>
                    <a:pt x="6806" y="5274"/>
                    <a:pt x="6804" y="3399"/>
                  </a:cubicBezTo>
                  <a:cubicBezTo>
                    <a:pt x="6803" y="1525"/>
                    <a:pt x="5277" y="0"/>
                    <a:pt x="3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45CB47-9E5E-3FEE-7802-FFA344B3E340}"/>
              </a:ext>
            </a:extLst>
          </p:cNvPr>
          <p:cNvSpPr txBox="1"/>
          <p:nvPr/>
        </p:nvSpPr>
        <p:spPr>
          <a:xfrm>
            <a:off x="6284553" y="4091796"/>
            <a:ext cx="47630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Roboto"/>
              </a:rPr>
              <a:t>Chameleon Wants You!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3224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055B56-7556-45E5-B7C0-01F591BC08B3}"/>
              </a:ext>
            </a:extLst>
          </p:cNvPr>
          <p:cNvSpPr txBox="1"/>
          <p:nvPr/>
        </p:nvSpPr>
        <p:spPr>
          <a:xfrm>
            <a:off x="312268" y="877562"/>
            <a:ext cx="5060692" cy="1308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Chameleon Goals</a:t>
            </a:r>
            <a:endParaRPr lang="en-US" sz="4400" b="1" kern="1200">
              <a:latin typeface="Calibri Light"/>
              <a:ea typeface="+mj-ea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CA6C5-1E2F-4500-85D4-FD7220B9DEC1}"/>
              </a:ext>
            </a:extLst>
          </p:cNvPr>
          <p:cNvSpPr txBox="1"/>
          <p:nvPr/>
        </p:nvSpPr>
        <p:spPr>
          <a:xfrm>
            <a:off x="245462" y="2106515"/>
            <a:ext cx="6946128" cy="39052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Along with moving each of the Chameleon projects 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forward, closer to their overall goals, we have identified 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the following areas for improvement this trimester. </a:t>
            </a:r>
            <a:endParaRPr lang="en-US"/>
          </a:p>
          <a:p>
            <a:pPr marL="342900" indent="-342900" algn="just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Define/document a policy creating and storing documents.</a:t>
            </a: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Document best practice for maintaining GitHub &amp; re-</a:t>
            </a:r>
            <a:r>
              <a:rPr lang="en-US" sz="2000" dirty="0">
                <a:ea typeface="+mn-lt"/>
                <a:cs typeface="+mn-lt"/>
              </a:rPr>
              <a:t>organize.</a:t>
            </a:r>
            <a:endParaRPr lang="en-US" sz="2000" dirty="0">
              <a:cs typeface="Calibri"/>
            </a:endParaRP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cs typeface="Calibri"/>
              </a:rPr>
              <a:t>Better define and document for the handover process. </a:t>
            </a: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cs typeface="Calibri"/>
              </a:rPr>
              <a:t>Introduce cross-collaboration across all projects.</a:t>
            </a: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cs typeface="Calibri"/>
              </a:rPr>
              <a:t>Introduce/define cyber security stress tests to all projects. </a:t>
            </a:r>
          </a:p>
          <a:p>
            <a:pPr marL="342900" indent="-342900" algn="just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Implement a company-wide design plan.</a:t>
            </a:r>
          </a:p>
          <a:p>
            <a:pPr marL="342900" indent="-342900" algn="just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lose-up of water droplet on a leaf">
            <a:extLst>
              <a:ext uri="{FF2B5EF4-FFF2-40B4-BE49-F238E27FC236}">
                <a16:creationId xmlns:a16="http://schemas.microsoft.com/office/drawing/2014/main" id="{BD6132E3-42CC-96C4-C234-6B5198353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0" b="7058"/>
          <a:stretch/>
        </p:blipFill>
        <p:spPr>
          <a:xfrm>
            <a:off x="5154149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7F859F7A-9E5F-0C9C-B202-8DC214F13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2701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EF4E5EB-7F33-4FC8-786F-C4EBF3372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  <p:pic>
        <p:nvPicPr>
          <p:cNvPr id="13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5E376E29-9E3F-36CE-92D3-0FD2F16C2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8898" y="104021"/>
            <a:ext cx="759726" cy="7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9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A552AA02-B65B-39E5-0383-6737A1E0A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92" y="238960"/>
            <a:ext cx="8194614" cy="24362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9" descr="Green plant tendril in a spiral">
            <a:extLst>
              <a:ext uri="{FF2B5EF4-FFF2-40B4-BE49-F238E27FC236}">
                <a16:creationId xmlns:a16="http://schemas.microsoft.com/office/drawing/2014/main" id="{62388951-F0FD-0271-1E7B-A4F0816E3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10" r="-50" b="-39"/>
          <a:stretch/>
        </p:blipFill>
        <p:spPr>
          <a:xfrm>
            <a:off x="-159" y="-1437"/>
            <a:ext cx="2014699" cy="6863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769BF-7E08-2C44-8F07-B6F1FFA0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Company Structure &amp; Culture</a:t>
            </a:r>
            <a:endParaRPr lang="en-US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graphicFrame>
        <p:nvGraphicFramePr>
          <p:cNvPr id="15" name="Text Placeholder 3">
            <a:extLst>
              <a:ext uri="{FF2B5EF4-FFF2-40B4-BE49-F238E27FC236}">
                <a16:creationId xmlns:a16="http://schemas.microsoft.com/office/drawing/2014/main" id="{0119567C-38FF-355E-237F-CEB153754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445242"/>
              </p:ext>
            </p:extLst>
          </p:nvPr>
        </p:nvGraphicFramePr>
        <p:xfrm>
          <a:off x="3650411" y="2397590"/>
          <a:ext cx="7978953" cy="4311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2" name="Picture 81" descr="Logo, company name&#10;&#10;Description automatically generated">
            <a:extLst>
              <a:ext uri="{FF2B5EF4-FFF2-40B4-BE49-F238E27FC236}">
                <a16:creationId xmlns:a16="http://schemas.microsoft.com/office/drawing/2014/main" id="{24662E6C-356C-74C1-82F0-4DACB805F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  <p:pic>
        <p:nvPicPr>
          <p:cNvPr id="84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162FEE0-3F87-B988-3866-46730B8536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48898" y="104021"/>
            <a:ext cx="759726" cy="7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2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0025-31BC-68FF-2B21-CF770BD82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22" y="1178632"/>
            <a:ext cx="5121823" cy="9880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/>
              <a:t>Current Core Projects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Side view of an iguana">
            <a:extLst>
              <a:ext uri="{FF2B5EF4-FFF2-40B4-BE49-F238E27FC236}">
                <a16:creationId xmlns:a16="http://schemas.microsoft.com/office/drawing/2014/main" id="{96F113C6-EC34-00AA-BF33-F9086980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349" r="26985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260C8-18A1-B40D-F847-AE44F2112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981" y="2163999"/>
            <a:ext cx="5587712" cy="30739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b="0">
                <a:cs typeface="Calibri" panose="020F0502020204030204"/>
              </a:rPr>
              <a:t>City of Melbourne Open Data</a:t>
            </a:r>
            <a:endParaRPr lang="en-US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b="0">
                <a:cs typeface="Calibri" panose="020F0502020204030204"/>
              </a:rPr>
              <a:t>Chameleon Website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b="0">
                <a:cs typeface="Calibri" panose="020F0502020204030204"/>
              </a:rPr>
              <a:t>Electric Vehicle (EV) Adoption Tools</a:t>
            </a:r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510B0171-68CB-F542-6557-D9014A72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  <p:pic>
        <p:nvPicPr>
          <p:cNvPr id="1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FA1D2C2-9A9D-A173-5B64-D4F01DACE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898" y="104021"/>
            <a:ext cx="759726" cy="7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18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62316E-88C7-4735-34DB-A9FF5E4542BD}"/>
              </a:ext>
            </a:extLst>
          </p:cNvPr>
          <p:cNvGrpSpPr/>
          <p:nvPr/>
        </p:nvGrpSpPr>
        <p:grpSpPr>
          <a:xfrm>
            <a:off x="7301503" y="1434817"/>
            <a:ext cx="4473288" cy="4133642"/>
            <a:chOff x="7378559" y="886862"/>
            <a:chExt cx="4473288" cy="4133642"/>
          </a:xfrm>
        </p:grpSpPr>
        <p:pic>
          <p:nvPicPr>
            <p:cNvPr id="12" name="Picture 12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7B06FF6D-C324-C82C-5188-006B1F2C2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60000">
              <a:off x="8269593" y="886862"/>
              <a:ext cx="3582254" cy="41336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3" descr="Application, map, polygon&#10;&#10;Description automatically generated">
              <a:extLst>
                <a:ext uri="{FF2B5EF4-FFF2-40B4-BE49-F238E27FC236}">
                  <a16:creationId xmlns:a16="http://schemas.microsoft.com/office/drawing/2014/main" id="{5449238D-4E56-60A7-399E-7BA4EBC9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20000">
              <a:off x="7378559" y="1039556"/>
              <a:ext cx="3128480" cy="36144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4D4B3FDD-B3C0-7242-A033-78B9958BFB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650900" y="220198"/>
            <a:ext cx="5851821" cy="58432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029A64-FD2B-7027-02A8-7521616AFBD3}"/>
              </a:ext>
            </a:extLst>
          </p:cNvPr>
          <p:cNvSpPr txBox="1"/>
          <p:nvPr/>
        </p:nvSpPr>
        <p:spPr>
          <a:xfrm>
            <a:off x="656368" y="839055"/>
            <a:ext cx="6176586" cy="5724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cs typeface="Calibri"/>
              </a:rPr>
              <a:t>City Of Melbourne Goals</a:t>
            </a:r>
          </a:p>
          <a:p>
            <a:endParaRPr lang="en-GB" sz="2000" b="1" dirty="0">
              <a:ea typeface="+mn-lt"/>
              <a:cs typeface="+mn-lt"/>
            </a:endParaRPr>
          </a:p>
          <a:p>
            <a:r>
              <a:rPr lang="en-GB" sz="2000" u="sng" dirty="0">
                <a:ea typeface="+mn-lt"/>
                <a:cs typeface="+mn-lt"/>
              </a:rPr>
              <a:t>Data Science &amp; Engineering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Define a new set of use cases &amp; create a backlog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Update the APIs on all published notebooks </a:t>
            </a: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Update APIs on ready-to-be-published notebooks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Complete variety of new use cases</a:t>
            </a:r>
          </a:p>
          <a:p>
            <a:endParaRPr lang="en-GB" u="sng" dirty="0">
              <a:cs typeface="Calibri"/>
            </a:endParaRPr>
          </a:p>
          <a:p>
            <a:r>
              <a:rPr lang="en-GB" u="sng" dirty="0">
                <a:cs typeface="Calibri"/>
              </a:rPr>
              <a:t>Web Development</a:t>
            </a:r>
            <a:endParaRPr lang="en-GB" dirty="0"/>
          </a:p>
          <a:p>
            <a:pPr marL="285750" indent="-285750">
              <a:buFont typeface="Arial,Sans-Serif"/>
              <a:buChar char="•"/>
            </a:pPr>
            <a:r>
              <a:rPr lang="en-GB" dirty="0">
                <a:cs typeface="Calibri"/>
              </a:rPr>
              <a:t>Add mobile views &amp; functionality</a:t>
            </a:r>
            <a:endParaRPr lang="en-US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dirty="0">
                <a:cs typeface="Calibri"/>
              </a:rPr>
              <a:t>Create interactivity with JavaScript for the website.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dirty="0">
                <a:cs typeface="Calibri"/>
              </a:rPr>
              <a:t>Create multiple new use cases, allowing enough in the backlog for the next trimester.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dirty="0">
                <a:cs typeface="Calibri"/>
              </a:rPr>
              <a:t>Publish notebooks that are ready to be published.</a:t>
            </a: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dirty="0">
                <a:cs typeface="Calibri"/>
              </a:rPr>
              <a:t>Cleaner resources for handover procedures for MOP.</a:t>
            </a: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dirty="0">
                <a:cs typeface="Calibri"/>
              </a:rPr>
              <a:t>Fix the lingering design issues within the website.</a:t>
            </a:r>
            <a:endParaRPr lang="en-GB" dirty="0"/>
          </a:p>
          <a:p>
            <a:pPr>
              <a:buFont typeface="Arial"/>
            </a:pPr>
            <a:endParaRPr lang="en-GB" u="sng" dirty="0">
              <a:cs typeface="Calibri"/>
            </a:endParaRPr>
          </a:p>
          <a:p>
            <a:r>
              <a:rPr lang="en-GB" u="sng" dirty="0">
                <a:cs typeface="Calibri"/>
              </a:rPr>
              <a:t>Cyber Security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Identify vulnerabilities in source code, python code &amp; database and document a roadmap to mitigate them</a:t>
            </a:r>
          </a:p>
        </p:txBody>
      </p:sp>
      <p:pic>
        <p:nvPicPr>
          <p:cNvPr id="3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5C6A0C6-B395-69D1-129E-6A9BEEB3D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5" y="43266"/>
            <a:ext cx="973623" cy="958300"/>
          </a:xfrm>
          <a:prstGeom prst="rect">
            <a:avLst/>
          </a:prstGeom>
        </p:spPr>
      </p:pic>
      <p:pic>
        <p:nvPicPr>
          <p:cNvPr id="5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657BF36-A904-6B58-0F6E-D02AF5366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0749" y="46512"/>
            <a:ext cx="975385" cy="9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7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4D4B3FDD-B3C0-7242-A033-78B9958BFB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50900" y="220198"/>
            <a:ext cx="5851821" cy="584325"/>
          </a:xfrm>
        </p:spPr>
      </p:pic>
      <p:pic>
        <p:nvPicPr>
          <p:cNvPr id="3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5C6A0C6-B395-69D1-129E-6A9BEEB3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" y="43266"/>
            <a:ext cx="973623" cy="958300"/>
          </a:xfrm>
          <a:prstGeom prst="rect">
            <a:avLst/>
          </a:prstGeom>
        </p:spPr>
      </p:pic>
      <p:pic>
        <p:nvPicPr>
          <p:cNvPr id="5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657BF36-A904-6B58-0F6E-D02AF5366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749" y="46512"/>
            <a:ext cx="975385" cy="965860"/>
          </a:xfrm>
          <a:prstGeom prst="rect">
            <a:avLst/>
          </a:prstGeom>
        </p:spPr>
      </p:pic>
      <p:pic>
        <p:nvPicPr>
          <p:cNvPr id="4" name="Picture 5" descr="A picture containing text, indoor, screenshot, display&#10;&#10;Description automatically generated">
            <a:extLst>
              <a:ext uri="{FF2B5EF4-FFF2-40B4-BE49-F238E27FC236}">
                <a16:creationId xmlns:a16="http://schemas.microsoft.com/office/drawing/2014/main" id="{F2B7747D-888D-F42B-5C3A-06AC84820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231" y="961564"/>
            <a:ext cx="5226121" cy="5268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F8A9BB-34D8-0193-AAB8-B267B2C2A5CF}"/>
              </a:ext>
            </a:extLst>
          </p:cNvPr>
          <p:cNvSpPr txBox="1"/>
          <p:nvPr/>
        </p:nvSpPr>
        <p:spPr>
          <a:xfrm>
            <a:off x="253964" y="839055"/>
            <a:ext cx="6930023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cs typeface="Calibri"/>
              </a:rPr>
              <a:t>City Of Melbourne Updates</a:t>
            </a:r>
          </a:p>
          <a:p>
            <a:endParaRPr lang="en-GB" sz="2000" b="1" dirty="0">
              <a:ea typeface="+mn-lt"/>
              <a:cs typeface="+mn-lt"/>
            </a:endParaRPr>
          </a:p>
          <a:p>
            <a:r>
              <a:rPr lang="en-GB" sz="2000" u="sng" dirty="0">
                <a:ea typeface="+mn-lt"/>
                <a:cs typeface="+mn-lt"/>
              </a:rPr>
              <a:t>Data Science &amp; Engineering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Client meeting -  Introduced the new team and directive for T1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Completed two workshops to define new use cases adhering to the client's key business areas</a:t>
            </a: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Completed GitHub, python other relevant upskilling</a:t>
            </a:r>
          </a:p>
          <a:p>
            <a:endParaRPr lang="en-GB" u="sng" dirty="0">
              <a:cs typeface="Calibri"/>
            </a:endParaRPr>
          </a:p>
          <a:p>
            <a:r>
              <a:rPr lang="en-GB" u="sng" dirty="0">
                <a:cs typeface="Calibri"/>
              </a:rPr>
              <a:t>Web Development</a:t>
            </a:r>
            <a:endParaRPr lang="en-GB" dirty="0"/>
          </a:p>
          <a:p>
            <a:pPr marL="285750" indent="-285750">
              <a:buFont typeface="Arial,Sans-Serif"/>
              <a:buChar char="•"/>
            </a:pPr>
            <a:r>
              <a:rPr lang="en-GB" dirty="0">
                <a:cs typeface="Calibri"/>
              </a:rPr>
              <a:t>Team has set up development environments</a:t>
            </a:r>
            <a:endParaRPr lang="en-US" dirty="0"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 dirty="0">
                <a:cs typeface="Calibri"/>
              </a:rPr>
              <a:t>Troubleshot the various issues</a:t>
            </a:r>
          </a:p>
          <a:p>
            <a:pPr marL="285750" indent="-285750">
              <a:buFont typeface="Arial,Sans-Serif"/>
              <a:buChar char="•"/>
            </a:pPr>
            <a:r>
              <a:rPr lang="en-GB" dirty="0">
                <a:cs typeface="Calibri"/>
              </a:rPr>
              <a:t>Finished upskilling</a:t>
            </a:r>
          </a:p>
          <a:p>
            <a:pPr marL="285750" indent="-285750">
              <a:buFont typeface="Arial,Sans-Serif"/>
              <a:buChar char="•"/>
            </a:pPr>
            <a:r>
              <a:rPr lang="en-GB" dirty="0">
                <a:cs typeface="Calibri"/>
              </a:rPr>
              <a:t>Started sprint 1, focussed on the inconsistent cosmetic changes &amp; JavaScript interactivity on the home page</a:t>
            </a:r>
          </a:p>
          <a:p>
            <a:endParaRPr lang="en-GB" u="sng" dirty="0">
              <a:cs typeface="Calibri"/>
            </a:endParaRPr>
          </a:p>
          <a:p>
            <a:r>
              <a:rPr lang="en-GB" u="sng" dirty="0">
                <a:cs typeface="Calibri"/>
              </a:rPr>
              <a:t>Cyber Security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Set out a Scope &amp; Roadmap for how the team will proceed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Found an exposed port during initial investigations for the website</a:t>
            </a:r>
          </a:p>
          <a:p>
            <a:pPr marL="285750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Team has set up development environments on various OSs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Completed upskilling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Working on sprint 1 deliverables &amp;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8190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ext, indoor, green&#10;&#10;Description automatically generated">
            <a:extLst>
              <a:ext uri="{FF2B5EF4-FFF2-40B4-BE49-F238E27FC236}">
                <a16:creationId xmlns:a16="http://schemas.microsoft.com/office/drawing/2014/main" id="{C29BD73D-3183-6B62-1F0E-C0CCCC8BAB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1557" b="5628"/>
          <a:stretch/>
        </p:blipFill>
        <p:spPr>
          <a:xfrm>
            <a:off x="0" y="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3A3FD-190B-7566-3857-8910A93E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68" y="4029990"/>
            <a:ext cx="4581174" cy="22608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>
                <a:latin typeface="+mn-lt"/>
              </a:rPr>
              <a:t>Chameleon Website</a:t>
            </a:r>
            <a:br>
              <a:rPr lang="en-US" sz="3600"/>
            </a:br>
            <a:br>
              <a:rPr lang="en-US" sz="3600"/>
            </a:br>
            <a:r>
              <a:rPr lang="en-US" sz="2000">
                <a:latin typeface="+mn-lt"/>
              </a:rPr>
              <a:t>The Chameleon Website’s aim is to provide a central location for information and progress updates on all the Chameleon company’s sub-projects.</a:t>
            </a:r>
            <a:br>
              <a:rPr lang="en-US" sz="1600"/>
            </a:br>
            <a:br>
              <a:rPr lang="en-US" sz="3600"/>
            </a:br>
            <a:endParaRPr lang="en-US" sz="3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F7EF8-2951-3CBD-8067-E8F451472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6641" y="3653452"/>
            <a:ext cx="6715491" cy="2806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Update: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Leadership and team members building out Trello team backlog 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Juniors upskilling in Figma and creating low-fidelity wireframes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Weekly meetings being conducted, sprint 1 planned and members meeting outside of standard meeting hours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Tasks being assigned to team members regarding backend development and other database related queries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User personas created to expanded upon previous trimesters 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CBA1223-1DC1-1C9B-E71D-ED14CF6E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89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A3FD-190B-7566-3857-8910A93E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142" y="166829"/>
            <a:ext cx="5314536" cy="77871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>
                <a:cs typeface="Calibri Light"/>
              </a:rPr>
              <a:t>EV Adoption Tools Goals</a:t>
            </a:r>
            <a:endParaRPr lang="en-US"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1079AE7-2597-FB2D-BB80-02436AE8A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29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78CF9D-6432-AF1D-E318-C0F5ADC2E8F9}"/>
              </a:ext>
            </a:extLst>
          </p:cNvPr>
          <p:cNvSpPr txBox="1"/>
          <p:nvPr/>
        </p:nvSpPr>
        <p:spPr>
          <a:xfrm>
            <a:off x="398929" y="748551"/>
            <a:ext cx="6499198" cy="57349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                  There are two sub-projects within EVAT.</a:t>
            </a:r>
            <a:endParaRPr lang="en-US"/>
          </a:p>
          <a:p>
            <a:endParaRPr lang="en-US" sz="2000"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r>
              <a:rPr lang="en-US" sz="2000" b="1">
                <a:ea typeface="+mn-lt"/>
                <a:cs typeface="+mn-lt"/>
              </a:rPr>
              <a:t>The </a:t>
            </a:r>
            <a:r>
              <a:rPr lang="en-US" sz="2000" b="1" err="1">
                <a:ea typeface="+mn-lt"/>
                <a:cs typeface="+mn-lt"/>
              </a:rPr>
              <a:t>Evoleon</a:t>
            </a:r>
            <a:r>
              <a:rPr lang="en-US" sz="2000" b="1">
                <a:ea typeface="+mn-lt"/>
                <a:cs typeface="+mn-lt"/>
              </a:rPr>
              <a:t> App: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i="1">
                <a:ea typeface="+mn-lt"/>
                <a:cs typeface="+mn-lt"/>
              </a:rPr>
              <a:t>Locates available charging sockets throughout Australia for users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Continue building and adding functionality the user interface for the applications pages.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Update database with more EV charging locations.  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Conduct a cybersecurity review of all the app’s authentication process, data storage, code in GitHub repository, and apps terms and conditions.</a:t>
            </a:r>
          </a:p>
          <a:p>
            <a:pPr marL="342900" indent="-34290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r>
              <a:rPr lang="en-US" sz="2000" b="1">
                <a:ea typeface="+mn-lt"/>
                <a:cs typeface="+mn-lt"/>
              </a:rPr>
              <a:t>EVCFLO: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i="1">
                <a:ea typeface="+mn-lt"/>
                <a:cs typeface="+mn-lt"/>
              </a:rPr>
              <a:t>Identifies ideal sites for new charging stations </a:t>
            </a:r>
            <a:br>
              <a:rPr lang="en-US" sz="2000" i="1">
                <a:ea typeface="+mn-lt"/>
                <a:cs typeface="+mn-lt"/>
              </a:rPr>
            </a:br>
            <a:r>
              <a:rPr lang="en-US" sz="2000" i="1">
                <a:ea typeface="+mn-lt"/>
                <a:cs typeface="+mn-lt"/>
              </a:rPr>
              <a:t>based on several key factors and assessed using big data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Increase the EV Charger location database.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Integrate EVCS locations onto Google API Interactive map.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Implement website designs on the EVCFLO website using React. 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5A9CA2C-6E72-7917-B350-265661EE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D4D7-E067-ACA0-F80F-86AE3ACA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587" y="1487628"/>
            <a:ext cx="3412675" cy="9221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EVAT </a:t>
            </a:r>
            <a:r>
              <a:rPr lang="en-US">
                <a:ea typeface="+mj-lt"/>
                <a:cs typeface="+mj-lt"/>
              </a:rPr>
              <a:t>Update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2056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5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92AFB372-7FA2-F0F4-4BB4-4BDAB8723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7" r="-1" b="32525"/>
          <a:stretch/>
        </p:blipFill>
        <p:spPr>
          <a:xfrm>
            <a:off x="1516648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Electric car charger">
            <a:extLst>
              <a:ext uri="{FF2B5EF4-FFF2-40B4-BE49-F238E27FC236}">
                <a16:creationId xmlns:a16="http://schemas.microsoft.com/office/drawing/2014/main" id="{A1C2C20B-FD4A-54C1-C415-50EEF5480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3" b="3"/>
          <a:stretch/>
        </p:blipFill>
        <p:spPr>
          <a:xfrm>
            <a:off x="20" y="3075259"/>
            <a:ext cx="4801068" cy="3782741"/>
          </a:xfrm>
          <a:custGeom>
            <a:avLst/>
            <a:gdLst/>
            <a:ahLst/>
            <a:cxnLst/>
            <a:rect l="l" t="t" r="r" b="b"/>
            <a:pathLst>
              <a:path w="4801088" h="3782741">
                <a:moveTo>
                  <a:pt x="2217908" y="0"/>
                </a:moveTo>
                <a:cubicBezTo>
                  <a:pt x="3644559" y="0"/>
                  <a:pt x="4801088" y="1156529"/>
                  <a:pt x="4801088" y="2583180"/>
                </a:cubicBezTo>
                <a:cubicBezTo>
                  <a:pt x="4801088" y="2939843"/>
                  <a:pt x="4728805" y="3279623"/>
                  <a:pt x="4598089" y="3588671"/>
                </a:cubicBezTo>
                <a:lnTo>
                  <a:pt x="4504600" y="3782741"/>
                </a:lnTo>
                <a:lnTo>
                  <a:pt x="0" y="3782741"/>
                </a:lnTo>
                <a:lnTo>
                  <a:pt x="0" y="1263826"/>
                </a:lnTo>
                <a:lnTo>
                  <a:pt x="75894" y="1138900"/>
                </a:lnTo>
                <a:cubicBezTo>
                  <a:pt x="540111" y="451769"/>
                  <a:pt x="1326251" y="0"/>
                  <a:pt x="2217908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CAB85-F7D6-F21E-00D0-24355368CE5F}"/>
              </a:ext>
            </a:extLst>
          </p:cNvPr>
          <p:cNvSpPr txBox="1"/>
          <p:nvPr/>
        </p:nvSpPr>
        <p:spPr>
          <a:xfrm>
            <a:off x="5535425" y="2639198"/>
            <a:ext cx="595111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Both EVCFLO and the </a:t>
            </a:r>
            <a:r>
              <a:rPr lang="en-US" sz="2000" err="1">
                <a:cs typeface="Calibri"/>
              </a:rPr>
              <a:t>Evoleon</a:t>
            </a:r>
            <a:r>
              <a:rPr lang="en-US" sz="2000">
                <a:cs typeface="Calibri"/>
              </a:rPr>
              <a:t> App have:</a:t>
            </a:r>
          </a:p>
          <a:p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Held successful project planning meetings 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Re-imagined the projects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Defined over 30 user stories (Combined)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Identified required tech stack and relevant upskilling 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Began decomposing the user stories into backlog items and have started the first sprint.</a:t>
            </a: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598D7391-D8B1-4760-735C-2AB128797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2" y="86398"/>
            <a:ext cx="757963" cy="785772"/>
          </a:xfrm>
          <a:prstGeom prst="rect">
            <a:avLst/>
          </a:prstGeom>
        </p:spPr>
      </p:pic>
      <p:pic>
        <p:nvPicPr>
          <p:cNvPr id="15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280EF18-4EC6-BAC9-3BB1-7ADC6E977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8898" y="104021"/>
            <a:ext cx="759726" cy="7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5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F57A9CD0908A4A8FCBAD7228370A76" ma:contentTypeVersion="15" ma:contentTypeDescription="Create a new document." ma:contentTypeScope="" ma:versionID="c791a52c8f1a36a0c13a784daba2bdaf">
  <xsd:schema xmlns:xsd="http://www.w3.org/2001/XMLSchema" xmlns:xs="http://www.w3.org/2001/XMLSchema" xmlns:p="http://schemas.microsoft.com/office/2006/metadata/properties" xmlns:ns2="fc93a0d0-91f0-4fed-830c-192c516d7169" xmlns:ns3="03e2c3e3-7acc-45d5-a7ab-d75c1d3799c7" targetNamespace="http://schemas.microsoft.com/office/2006/metadata/properties" ma:root="true" ma:fieldsID="7bdf60bb5102d2c3b1ed2406efa0a5cc" ns2:_="" ns3:_="">
    <xsd:import namespace="fc93a0d0-91f0-4fed-830c-192c516d7169"/>
    <xsd:import namespace="03e2c3e3-7acc-45d5-a7ab-d75c1d3799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93a0d0-91f0-4fed-830c-192c516d71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c391430-282c-4efc-a0b4-564a13fcb9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2c3e3-7acc-45d5-a7ab-d75c1d3799c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e2c3e3-7acc-45d5-a7ab-d75c1d3799c7">
      <UserInfo>
        <DisplayName>ALEX VUONG</DisplayName>
        <AccountId>32</AccountId>
        <AccountType/>
      </UserInfo>
      <UserInfo>
        <DisplayName>BREE MARGARET MCLENNAN</DisplayName>
        <AccountId>20</AccountId>
        <AccountType/>
      </UserInfo>
      <UserInfo>
        <DisplayName>JULIAN CAPE</DisplayName>
        <AccountId>26</AccountId>
        <AccountType/>
      </UserInfo>
      <UserInfo>
        <DisplayName>MOLLIE FERNANDEZ</DisplayName>
        <AccountId>24</AccountId>
        <AccountType/>
      </UserInfo>
      <UserInfo>
        <DisplayName>BRENDAN PATRICK RICHARDS</DisplayName>
        <AccountId>18</AccountId>
        <AccountType/>
      </UserInfo>
      <UserInfo>
        <DisplayName>PRAMODYA SATHSARANI SENANAYAKA JAYASUNDARA SENANAYAKA M</DisplayName>
        <AccountId>40</AccountId>
        <AccountType/>
      </UserInfo>
      <UserInfo>
        <DisplayName>NITISH NEELALA HARISH</DisplayName>
        <AccountId>31</AccountId>
        <AccountType/>
      </UserInfo>
      <UserInfo>
        <DisplayName>MARK BROOKSBY</DisplayName>
        <AccountId>22</AccountId>
        <AccountType/>
      </UserInfo>
      <UserInfo>
        <DisplayName>ANUGRA SARA THOMAS</DisplayName>
        <AccountId>16</AccountId>
        <AccountType/>
      </UserInfo>
      <UserInfo>
        <DisplayName>RYAN DANIEL WAITES</DisplayName>
        <AccountId>19</AccountId>
        <AccountType/>
      </UserInfo>
      <UserInfo>
        <DisplayName>STEVEN JAMES TUFTEN</DisplayName>
        <AccountId>6</AccountId>
        <AccountType/>
      </UserInfo>
      <UserInfo>
        <DisplayName>JACOB DJAELANI</DisplayName>
        <AccountId>21</AccountId>
        <AccountType/>
      </UserInfo>
      <UserInfo>
        <DisplayName>BRADIE ROBINSON</DisplayName>
        <AccountId>34</AccountId>
        <AccountType/>
      </UserInfo>
      <UserInfo>
        <DisplayName>ANTHONY TODARO</DisplayName>
        <AccountId>33</AccountId>
        <AccountType/>
      </UserInfo>
      <UserInfo>
        <DisplayName>BANSI BAIJU PATEL</DisplayName>
        <AccountId>38</AccountId>
        <AccountType/>
      </UserInfo>
      <UserInfo>
        <DisplayName>KISHEN MAKANJI PATEL</DisplayName>
        <AccountId>39</AccountId>
        <AccountType/>
      </UserInfo>
      <UserInfo>
        <DisplayName>IMANI MAINA</DisplayName>
        <AccountId>30</AccountId>
        <AccountType/>
      </UserInfo>
      <UserInfo>
        <DisplayName>HARRISON CORIN PADRAIC MURPHY</DisplayName>
        <AccountId>25</AccountId>
        <AccountType/>
      </UserInfo>
    </SharedWithUsers>
    <lcf76f155ced4ddcb4097134ff3c332f xmlns="fc93a0d0-91f0-4fed-830c-192c516d716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BCA482-AD6B-47FE-800C-1AF01377B57C}">
  <ds:schemaRefs>
    <ds:schemaRef ds:uri="03e2c3e3-7acc-45d5-a7ab-d75c1d3799c7"/>
    <ds:schemaRef ds:uri="fc93a0d0-91f0-4fed-830c-192c516d71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90CD191-BF83-428F-B164-06EB41E02A78}">
  <ds:schemaRefs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03e2c3e3-7acc-45d5-a7ab-d75c1d3799c7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c93a0d0-91f0-4fed-830c-192c516d7169"/>
  </ds:schemaRefs>
</ds:datastoreItem>
</file>

<file path=customXml/itemProps3.xml><?xml version="1.0" encoding="utf-8"?>
<ds:datastoreItem xmlns:ds="http://schemas.openxmlformats.org/officeDocument/2006/customXml" ds:itemID="{04B32EA0-A655-4C02-AFBC-A17E8ACA84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666</Words>
  <Application>Microsoft Office PowerPoint</Application>
  <PresentationFormat>Widescreen</PresentationFormat>
  <Paragraphs>71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Office Theme</vt:lpstr>
      <vt:lpstr>Chameleon</vt:lpstr>
      <vt:lpstr>PowerPoint Presentation</vt:lpstr>
      <vt:lpstr>Company Structure &amp; Culture</vt:lpstr>
      <vt:lpstr>Current Core Projects</vt:lpstr>
      <vt:lpstr>PowerPoint Presentation</vt:lpstr>
      <vt:lpstr>PowerPoint Presentation</vt:lpstr>
      <vt:lpstr>Chameleon Website  The Chameleon Website’s aim is to provide a central location for information and progress updates on all the Chameleon company’s sub-projects.  </vt:lpstr>
      <vt:lpstr>EV Adoption Tools Goals</vt:lpstr>
      <vt:lpstr>EVAT Update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JAMES TUFTEN</dc:creator>
  <cp:lastModifiedBy>JANVI GUPTA</cp:lastModifiedBy>
  <cp:revision>129</cp:revision>
  <dcterms:created xsi:type="dcterms:W3CDTF">2021-12-13T05:45:53Z</dcterms:created>
  <dcterms:modified xsi:type="dcterms:W3CDTF">2023-03-27T10:11:02Z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0x01010060F57A9CD0908A4A8FCBAD7228370A76</vt:lpwstr>
  </property>
  <property fmtid="{D5CDD505-2E9C-101B-9397-08002B2CF9AE}" pid="3" name="MediaServiceImageTags">
    <vt:lpwstr/>
  </property>
</Properties>
</file>